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З</a:t>
            </a:r>
            <a:r>
              <a:rPr lang="uk-UA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авильный пятиугольник 2"/>
          <p:cNvSpPr/>
          <p:nvPr/>
        </p:nvSpPr>
        <p:spPr>
          <a:xfrm>
            <a:off x="1187624" y="260648"/>
            <a:ext cx="7056784" cy="4752528"/>
          </a:xfrm>
          <a:prstGeom prst="pentagon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 налагодити ефективне </a:t>
            </a:r>
          </a:p>
          <a:p>
            <a:pPr algn="ctr"/>
            <a:r>
              <a:rPr lang="uk-UA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 навчання та покращити комунікацію з учнями </a:t>
            </a:r>
          </a:p>
          <a:p>
            <a:pPr algn="ctr"/>
            <a:r>
              <a:rPr lang="uk-UA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умовах карантину</a:t>
            </a:r>
            <a:endParaRPr lang="en-US" sz="28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1400" b="1" dirty="0" smtClean="0">
                <a:solidFill>
                  <a:srgbClr val="C00000"/>
                </a:solidFill>
              </a:rPr>
              <a:t>Методичне  об’єднання  вчителів  перших  класів</a:t>
            </a:r>
          </a:p>
          <a:p>
            <a:pPr algn="ctr"/>
            <a:r>
              <a:rPr lang="uk-UA" sz="1400" b="1" dirty="0" err="1" smtClean="0">
                <a:solidFill>
                  <a:srgbClr val="C00000"/>
                </a:solidFill>
              </a:rPr>
              <a:t>Нікольського</a:t>
            </a:r>
            <a:r>
              <a:rPr lang="uk-UA" sz="1400" b="1" dirty="0" smtClean="0">
                <a:solidFill>
                  <a:srgbClr val="C00000"/>
                </a:solidFill>
              </a:rPr>
              <a:t>  району  Донецької  області.</a:t>
            </a:r>
          </a:p>
          <a:p>
            <a:pPr algn="ctr"/>
            <a:r>
              <a:rPr lang="uk-UA" sz="1400" b="1" dirty="0" smtClean="0">
                <a:solidFill>
                  <a:srgbClr val="C00000"/>
                </a:solidFill>
              </a:rPr>
              <a:t>Керівник МО  </a:t>
            </a:r>
            <a:r>
              <a:rPr lang="uk-UA" sz="1400" b="1" dirty="0" err="1" smtClean="0">
                <a:solidFill>
                  <a:srgbClr val="C00000"/>
                </a:solidFill>
              </a:rPr>
              <a:t>Чадукова</a:t>
            </a:r>
            <a:r>
              <a:rPr lang="uk-UA" sz="1400" b="1" dirty="0" smtClean="0">
                <a:solidFill>
                  <a:srgbClr val="C00000"/>
                </a:solidFill>
              </a:rPr>
              <a:t>  О.В.</a:t>
            </a:r>
          </a:p>
          <a:p>
            <a:pPr algn="ctr"/>
            <a:endParaRPr lang="uk-UA" sz="1400" b="1" dirty="0" smtClean="0">
              <a:solidFill>
                <a:srgbClr val="C00000"/>
              </a:solidFill>
            </a:endParaRPr>
          </a:p>
          <a:p>
            <a:pPr algn="ctr"/>
            <a:endParaRPr lang="uk-UA" sz="1400" dirty="0">
              <a:solidFill>
                <a:srgbClr val="C00000"/>
              </a:solidFill>
            </a:endParaRPr>
          </a:p>
          <a:p>
            <a:pPr algn="ctr"/>
            <a:r>
              <a:rPr lang="uk-UA" sz="1400" b="1" dirty="0" smtClean="0">
                <a:solidFill>
                  <a:srgbClr val="C00000"/>
                </a:solidFill>
              </a:rPr>
              <a:t>2020 рік</a:t>
            </a:r>
          </a:p>
          <a:p>
            <a:pPr algn="ctr"/>
            <a:endParaRPr lang="uk-UA" sz="1400" dirty="0">
              <a:solidFill>
                <a:srgbClr val="C00000"/>
              </a:solidFill>
            </a:endParaRPr>
          </a:p>
          <a:p>
            <a:pPr algn="ctr"/>
            <a:r>
              <a:rPr lang="uk-UA" dirty="0" smtClean="0"/>
              <a:t>2М</a:t>
            </a:r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397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75656" y="1052736"/>
            <a:ext cx="5832648" cy="460851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158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75656" y="548680"/>
            <a:ext cx="5904656" cy="468052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941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75656" y="476672"/>
            <a:ext cx="5904656" cy="554461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739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35696" y="836712"/>
            <a:ext cx="5400600" cy="460851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395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195736" y="1268760"/>
            <a:ext cx="4824536" cy="42484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 тристоронньої комунікації</a:t>
            </a:r>
          </a:p>
          <a:p>
            <a:pPr algn="ctr"/>
            <a:r>
              <a:rPr lang="uk-UA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(вчитель-діти –батьки)</a:t>
            </a:r>
          </a:p>
          <a:p>
            <a:pPr algn="ctr"/>
            <a:r>
              <a:rPr lang="uk-UA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інструменти для її</a:t>
            </a:r>
          </a:p>
          <a:p>
            <a:pPr algn="ctr"/>
            <a:r>
              <a:rPr lang="uk-UA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налагодження</a:t>
            </a:r>
          </a:p>
          <a:p>
            <a:pPr algn="ctr"/>
            <a:endParaRPr lang="uk-UA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4060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-2196752" y="0"/>
            <a:ext cx="12097344" cy="746144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807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484784" y="0"/>
            <a:ext cx="11628784" cy="738944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039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1014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 smtClean="0">
                <a:solidFill>
                  <a:srgbClr val="C00000"/>
                </a:solidFill>
              </a:rPr>
              <a:t>Дякую за увагу !</a:t>
            </a:r>
            <a:endParaRPr lang="ru-RU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19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67744" y="1124744"/>
            <a:ext cx="4608512" cy="45365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Огляд онлайн-ресурсів,</a:t>
            </a:r>
          </a:p>
          <a:p>
            <a:pPr algn="ctr"/>
            <a:r>
              <a:rPr lang="uk-UA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можна застосовувати </a:t>
            </a:r>
          </a:p>
          <a:p>
            <a:pPr algn="ctr"/>
            <a:r>
              <a:rPr lang="uk-UA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дистанційного навчання</a:t>
            </a:r>
          </a:p>
          <a:p>
            <a:pPr algn="ctr"/>
            <a:endParaRPr lang="uk-UA" sz="4000" dirty="0"/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751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79712" y="1340768"/>
            <a:ext cx="5184576" cy="381642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062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07704" y="1268760"/>
            <a:ext cx="5112568" cy="3600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264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07704" y="1340768"/>
            <a:ext cx="5328592" cy="3888432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927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95739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411760" y="1412776"/>
            <a:ext cx="4536504" cy="42484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endParaRPr lang="uk-UA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та складнощі</a:t>
            </a:r>
          </a:p>
          <a:p>
            <a:pPr algn="ctr"/>
            <a:r>
              <a:rPr lang="uk-UA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дистанційного навчання</a:t>
            </a:r>
            <a:endParaRPr lang="uk-UA" sz="4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913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63688" y="1196752"/>
            <a:ext cx="5544616" cy="4032448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125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63688" y="980728"/>
            <a:ext cx="5472608" cy="4176464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888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35696" y="1196752"/>
            <a:ext cx="5400600" cy="4104456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9671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64</Words>
  <Application>Microsoft Office PowerPoint</Application>
  <PresentationFormat>Экран (4:3)</PresentationFormat>
  <Paragraphs>110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Чадукова</dc:creator>
  <cp:lastModifiedBy>Оксана</cp:lastModifiedBy>
  <cp:revision>11</cp:revision>
  <dcterms:created xsi:type="dcterms:W3CDTF">2020-04-25T15:02:40Z</dcterms:created>
  <dcterms:modified xsi:type="dcterms:W3CDTF">2020-04-27T12:48:06Z</dcterms:modified>
</cp:coreProperties>
</file>