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1" r:id="rId9"/>
    <p:sldId id="263" r:id="rId10"/>
    <p:sldId id="265" r:id="rId11"/>
    <p:sldId id="266" r:id="rId12"/>
    <p:sldId id="267" r:id="rId13"/>
    <p:sldId id="276" r:id="rId14"/>
    <p:sldId id="270" r:id="rId15"/>
    <p:sldId id="268" r:id="rId16"/>
    <p:sldId id="269" r:id="rId17"/>
    <p:sldId id="273" r:id="rId18"/>
    <p:sldId id="274" r:id="rId19"/>
    <p:sldId id="275" r:id="rId20"/>
    <p:sldId id="271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685A25F-DEE0-491F-8533-6CD3D87D9850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26310AC-1613-465E-9839-96062018C07E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A25F-DEE0-491F-8533-6CD3D87D9850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310AC-1613-465E-9839-96062018C0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A25F-DEE0-491F-8533-6CD3D87D9850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310AC-1613-465E-9839-96062018C0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A25F-DEE0-491F-8533-6CD3D87D9850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310AC-1613-465E-9839-96062018C0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A25F-DEE0-491F-8533-6CD3D87D9850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310AC-1613-465E-9839-96062018C0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A25F-DEE0-491F-8533-6CD3D87D9850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310AC-1613-465E-9839-96062018C07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A25F-DEE0-491F-8533-6CD3D87D9850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310AC-1613-465E-9839-96062018C0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A25F-DEE0-491F-8533-6CD3D87D9850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310AC-1613-465E-9839-96062018C0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A25F-DEE0-491F-8533-6CD3D87D9850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310AC-1613-465E-9839-96062018C0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A25F-DEE0-491F-8533-6CD3D87D9850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310AC-1613-465E-9839-96062018C07E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A25F-DEE0-491F-8533-6CD3D87D9850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310AC-1613-465E-9839-96062018C0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685A25F-DEE0-491F-8533-6CD3D87D9850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26310AC-1613-465E-9839-96062018C07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284216" cy="6205166"/>
          </a:xfrm>
        </p:spPr>
      </p:pic>
    </p:spTree>
    <p:extLst>
      <p:ext uri="{BB962C8B-B14F-4D97-AF65-F5344CB8AC3E}">
        <p14:creationId xmlns:p14="http://schemas.microsoft.com/office/powerpoint/2010/main" val="1364308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66" y="332656"/>
            <a:ext cx="8245308" cy="6264696"/>
          </a:xfrm>
        </p:spPr>
      </p:pic>
    </p:spTree>
    <p:extLst>
      <p:ext uri="{BB962C8B-B14F-4D97-AF65-F5344CB8AC3E}">
        <p14:creationId xmlns:p14="http://schemas.microsoft.com/office/powerpoint/2010/main" val="2915274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08912" cy="6162609"/>
          </a:xfrm>
        </p:spPr>
      </p:pic>
    </p:spTree>
    <p:extLst>
      <p:ext uri="{BB962C8B-B14F-4D97-AF65-F5344CB8AC3E}">
        <p14:creationId xmlns:p14="http://schemas.microsoft.com/office/powerpoint/2010/main" val="18959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9" y="343292"/>
            <a:ext cx="8146725" cy="6110044"/>
          </a:xfrm>
        </p:spPr>
      </p:pic>
    </p:spTree>
    <p:extLst>
      <p:ext uri="{BB962C8B-B14F-4D97-AF65-F5344CB8AC3E}">
        <p14:creationId xmlns:p14="http://schemas.microsoft.com/office/powerpoint/2010/main" val="3615195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692696"/>
            <a:ext cx="6777317" cy="5139933"/>
          </a:xfrm>
        </p:spPr>
        <p:txBody>
          <a:bodyPr>
            <a:normAutofit/>
          </a:bodyPr>
          <a:lstStyle/>
          <a:p>
            <a:r>
              <a:rPr lang="ru-RU" dirty="0"/>
              <a:t>Перед </a:t>
            </a:r>
            <a:r>
              <a:rPr lang="ru-RU" dirty="0" err="1"/>
              <a:t>сучасною</a:t>
            </a:r>
            <a:r>
              <a:rPr lang="ru-RU" dirty="0"/>
              <a:t> </a:t>
            </a:r>
            <a:r>
              <a:rPr lang="ru-RU" dirty="0" err="1"/>
              <a:t>освітою</a:t>
            </a:r>
            <a:r>
              <a:rPr lang="ru-RU" dirty="0"/>
              <a:t> </a:t>
            </a:r>
            <a:r>
              <a:rPr lang="ru-RU" dirty="0" err="1"/>
              <a:t>стоїть</a:t>
            </a:r>
            <a:r>
              <a:rPr lang="ru-RU" dirty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 </a:t>
            </a:r>
            <a:r>
              <a:rPr lang="ru-RU" dirty="0" err="1"/>
              <a:t>пошуку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і форм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навчальної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. </a:t>
            </a:r>
            <a:r>
              <a:rPr lang="ru-RU" dirty="0" err="1"/>
              <a:t>Інтеграція</a:t>
            </a:r>
            <a:r>
              <a:rPr lang="ru-RU" dirty="0"/>
              <a:t>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освітніх</a:t>
            </a:r>
            <a:r>
              <a:rPr lang="ru-RU" dirty="0"/>
              <a:t> й </a:t>
            </a:r>
            <a:r>
              <a:rPr lang="ru-RU" dirty="0" err="1"/>
              <a:t>інформаційних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важливою</a:t>
            </a:r>
            <a:r>
              <a:rPr lang="ru-RU" dirty="0"/>
              <a:t> </a:t>
            </a:r>
            <a:r>
              <a:rPr lang="ru-RU" dirty="0" err="1"/>
              <a:t>умовою</a:t>
            </a:r>
            <a:r>
              <a:rPr lang="ru-RU" dirty="0"/>
              <a:t> для </a:t>
            </a:r>
            <a:r>
              <a:rPr lang="ru-RU" dirty="0" err="1"/>
              <a:t>вдосконалення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предметів</a:t>
            </a:r>
            <a:r>
              <a:rPr lang="ru-RU" dirty="0"/>
              <a:t>, а особливо математики.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розвивати</a:t>
            </a:r>
            <a:r>
              <a:rPr lang="ru-RU" dirty="0"/>
              <a:t> </a:t>
            </a:r>
            <a:r>
              <a:rPr lang="ru-RU" dirty="0" err="1"/>
              <a:t>самостійне</a:t>
            </a:r>
            <a:r>
              <a:rPr lang="ru-RU" dirty="0"/>
              <a:t> </a:t>
            </a:r>
            <a:r>
              <a:rPr lang="ru-RU" dirty="0" err="1"/>
              <a:t>критичне</a:t>
            </a:r>
            <a:r>
              <a:rPr lang="ru-RU" dirty="0"/>
              <a:t> і </a:t>
            </a:r>
            <a:r>
              <a:rPr lang="ru-RU" dirty="0" err="1"/>
              <a:t>творче</a:t>
            </a:r>
            <a:r>
              <a:rPr lang="ru-RU" dirty="0"/>
              <a:t> </a:t>
            </a:r>
            <a:r>
              <a:rPr lang="ru-RU" dirty="0" err="1"/>
              <a:t>мислення</a:t>
            </a:r>
            <a:r>
              <a:rPr lang="ru-RU" dirty="0"/>
              <a:t>. З </a:t>
            </a:r>
            <a:r>
              <a:rPr lang="ru-RU" dirty="0" err="1"/>
              <a:t>цією</a:t>
            </a:r>
            <a:r>
              <a:rPr lang="ru-RU" dirty="0"/>
              <a:t> метою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вчителів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давно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проектну</a:t>
            </a:r>
            <a:r>
              <a:rPr lang="ru-RU" dirty="0"/>
              <a:t> </a:t>
            </a:r>
            <a:r>
              <a:rPr lang="ru-RU" dirty="0" err="1"/>
              <a:t>технологію</a:t>
            </a:r>
            <a:r>
              <a:rPr lang="ru-RU" dirty="0"/>
              <a:t>, </a:t>
            </a:r>
            <a:r>
              <a:rPr lang="ru-RU" dirty="0" err="1"/>
              <a:t>залучаючи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 </a:t>
            </a:r>
            <a:r>
              <a:rPr lang="ru-RU" dirty="0" err="1"/>
              <a:t>Інтернет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2812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58" y="332656"/>
            <a:ext cx="8152388" cy="6120680"/>
          </a:xfrm>
        </p:spPr>
      </p:pic>
    </p:spTree>
    <p:extLst>
      <p:ext uri="{BB962C8B-B14F-4D97-AF65-F5344CB8AC3E}">
        <p14:creationId xmlns:p14="http://schemas.microsoft.com/office/powerpoint/2010/main" val="1552548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58" y="340642"/>
            <a:ext cx="8141750" cy="6112694"/>
          </a:xfrm>
        </p:spPr>
      </p:pic>
    </p:spTree>
    <p:extLst>
      <p:ext uri="{BB962C8B-B14F-4D97-AF65-F5344CB8AC3E}">
        <p14:creationId xmlns:p14="http://schemas.microsoft.com/office/powerpoint/2010/main" val="3173187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3651"/>
            <a:ext cx="8208912" cy="6190389"/>
          </a:xfrm>
        </p:spPr>
      </p:pic>
    </p:spTree>
    <p:extLst>
      <p:ext uri="{BB962C8B-B14F-4D97-AF65-F5344CB8AC3E}">
        <p14:creationId xmlns:p14="http://schemas.microsoft.com/office/powerpoint/2010/main" val="3415446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66" y="332656"/>
            <a:ext cx="8245308" cy="6192688"/>
          </a:xfrm>
        </p:spPr>
      </p:pic>
    </p:spTree>
    <p:extLst>
      <p:ext uri="{BB962C8B-B14F-4D97-AF65-F5344CB8AC3E}">
        <p14:creationId xmlns:p14="http://schemas.microsoft.com/office/powerpoint/2010/main" val="1581709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66" y="332656"/>
            <a:ext cx="8245308" cy="6192688"/>
          </a:xfrm>
        </p:spPr>
      </p:pic>
    </p:spTree>
    <p:extLst>
      <p:ext uri="{BB962C8B-B14F-4D97-AF65-F5344CB8AC3E}">
        <p14:creationId xmlns:p14="http://schemas.microsoft.com/office/powerpoint/2010/main" val="835403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66" y="332656"/>
            <a:ext cx="8245308" cy="6192688"/>
          </a:xfrm>
        </p:spPr>
      </p:pic>
    </p:spTree>
    <p:extLst>
      <p:ext uri="{BB962C8B-B14F-4D97-AF65-F5344CB8AC3E}">
        <p14:creationId xmlns:p14="http://schemas.microsoft.com/office/powerpoint/2010/main" val="213248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268137" cy="6120680"/>
          </a:xfrm>
        </p:spPr>
      </p:pic>
    </p:spTree>
    <p:extLst>
      <p:ext uri="{BB962C8B-B14F-4D97-AF65-F5344CB8AC3E}">
        <p14:creationId xmlns:p14="http://schemas.microsoft.com/office/powerpoint/2010/main" val="463592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08912" cy="6192688"/>
          </a:xfrm>
        </p:spPr>
      </p:pic>
    </p:spTree>
    <p:extLst>
      <p:ext uri="{BB962C8B-B14F-4D97-AF65-F5344CB8AC3E}">
        <p14:creationId xmlns:p14="http://schemas.microsoft.com/office/powerpoint/2010/main" val="3773416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3984"/>
            <a:ext cx="8208912" cy="6171360"/>
          </a:xfrm>
        </p:spPr>
      </p:pic>
    </p:spTree>
    <p:extLst>
      <p:ext uri="{BB962C8B-B14F-4D97-AF65-F5344CB8AC3E}">
        <p14:creationId xmlns:p14="http://schemas.microsoft.com/office/powerpoint/2010/main" val="1730546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26" y="309781"/>
            <a:ext cx="8234230" cy="6225901"/>
          </a:xfrm>
        </p:spPr>
      </p:pic>
    </p:spTree>
    <p:extLst>
      <p:ext uri="{BB962C8B-B14F-4D97-AF65-F5344CB8AC3E}">
        <p14:creationId xmlns:p14="http://schemas.microsoft.com/office/powerpoint/2010/main" val="772083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2656"/>
            <a:ext cx="7128792" cy="6192688"/>
          </a:xfrm>
        </p:spPr>
      </p:pic>
    </p:spTree>
    <p:extLst>
      <p:ext uri="{BB962C8B-B14F-4D97-AF65-F5344CB8AC3E}">
        <p14:creationId xmlns:p14="http://schemas.microsoft.com/office/powerpoint/2010/main" val="3972887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08912" cy="6264696"/>
          </a:xfrm>
        </p:spPr>
      </p:pic>
    </p:spTree>
    <p:extLst>
      <p:ext uri="{BB962C8B-B14F-4D97-AF65-F5344CB8AC3E}">
        <p14:creationId xmlns:p14="http://schemas.microsoft.com/office/powerpoint/2010/main" val="2609451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66" y="332656"/>
            <a:ext cx="8245308" cy="6192688"/>
          </a:xfrm>
        </p:spPr>
      </p:pic>
    </p:spTree>
    <p:extLst>
      <p:ext uri="{BB962C8B-B14F-4D97-AF65-F5344CB8AC3E}">
        <p14:creationId xmlns:p14="http://schemas.microsoft.com/office/powerpoint/2010/main" val="2376322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66" y="332656"/>
            <a:ext cx="8145482" cy="6120680"/>
          </a:xfrm>
        </p:spPr>
      </p:pic>
    </p:spTree>
    <p:extLst>
      <p:ext uri="{BB962C8B-B14F-4D97-AF65-F5344CB8AC3E}">
        <p14:creationId xmlns:p14="http://schemas.microsoft.com/office/powerpoint/2010/main" val="3126164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66" y="404664"/>
            <a:ext cx="8501462" cy="6048672"/>
          </a:xfrm>
        </p:spPr>
      </p:pic>
    </p:spTree>
    <p:extLst>
      <p:ext uri="{BB962C8B-B14F-4D97-AF65-F5344CB8AC3E}">
        <p14:creationId xmlns:p14="http://schemas.microsoft.com/office/powerpoint/2010/main" val="3432412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66" y="332656"/>
            <a:ext cx="8245308" cy="6192688"/>
          </a:xfrm>
        </p:spPr>
      </p:pic>
    </p:spTree>
    <p:extLst>
      <p:ext uri="{BB962C8B-B14F-4D97-AF65-F5344CB8AC3E}">
        <p14:creationId xmlns:p14="http://schemas.microsoft.com/office/powerpoint/2010/main" val="16393641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42</TotalTime>
  <Words>34</Words>
  <Application>Microsoft Office PowerPoint</Application>
  <PresentationFormat>Экран (4:3)</PresentationFormat>
  <Paragraphs>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Zeka</dc:creator>
  <cp:lastModifiedBy>Zeka</cp:lastModifiedBy>
  <cp:revision>6</cp:revision>
  <dcterms:created xsi:type="dcterms:W3CDTF">2020-05-05T11:55:42Z</dcterms:created>
  <dcterms:modified xsi:type="dcterms:W3CDTF">2020-05-06T10:16:23Z</dcterms:modified>
</cp:coreProperties>
</file>