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58" r:id="rId6"/>
    <p:sldId id="277" r:id="rId7"/>
    <p:sldId id="259" r:id="rId8"/>
    <p:sldId id="275" r:id="rId9"/>
    <p:sldId id="260" r:id="rId10"/>
    <p:sldId id="276" r:id="rId11"/>
    <p:sldId id="261" r:id="rId12"/>
    <p:sldId id="279" r:id="rId13"/>
    <p:sldId id="272" r:id="rId14"/>
    <p:sldId id="280" r:id="rId15"/>
    <p:sldId id="263" r:id="rId16"/>
    <p:sldId id="278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45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ябло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19116"/>
            <a:ext cx="9139242" cy="68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8" y="19116"/>
            <a:ext cx="9139242" cy="68388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8" y="19116"/>
            <a:ext cx="9139242" cy="6838884"/>
          </a:xfrm>
          <a:ln w="76200">
            <a:noFill/>
          </a:ln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Х</a:t>
            </a:r>
            <a:r>
              <a:rPr lang="ru-RU" sz="3600" b="1" dirty="0" err="1" smtClean="0">
                <a:solidFill>
                  <a:srgbClr val="FFFF00"/>
                </a:solidFill>
              </a:rPr>
              <a:t>то</a:t>
            </a:r>
            <a:r>
              <a:rPr lang="ru-RU" sz="3600" b="1" dirty="0" smtClean="0">
                <a:solidFill>
                  <a:srgbClr val="FFFF00"/>
                </a:solidFill>
              </a:rPr>
              <a:t> з </a:t>
            </a:r>
            <a:r>
              <a:rPr lang="ru-RU" sz="3600" b="1" dirty="0" err="1" smtClean="0">
                <a:solidFill>
                  <a:srgbClr val="FFFF00"/>
                </a:solidFill>
              </a:rPr>
              <a:t>вчителів</a:t>
            </a:r>
            <a:r>
              <a:rPr lang="ru-RU" sz="3600" b="1" dirty="0" smtClean="0">
                <a:solidFill>
                  <a:srgbClr val="FFFF00"/>
                </a:solidFill>
              </a:rPr>
              <a:t>: </a:t>
            </a:r>
            <a:r>
              <a:rPr lang="ru-RU" sz="3600" b="1" dirty="0" err="1" smtClean="0">
                <a:solidFill>
                  <a:srgbClr val="FFFF00"/>
                </a:solidFill>
              </a:rPr>
              <a:t>хімік</a:t>
            </a:r>
            <a:r>
              <a:rPr lang="ru-RU" sz="3600" b="1" dirty="0" smtClean="0">
                <a:solidFill>
                  <a:srgbClr val="FFFF00"/>
                </a:solidFill>
              </a:rPr>
              <a:t>, математик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історик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біолог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чи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фізик</a:t>
            </a:r>
            <a:r>
              <a:rPr lang="ru-RU" sz="3600" b="1" dirty="0" err="1">
                <a:solidFill>
                  <a:srgbClr val="FFFF00"/>
                </a:solidFill>
              </a:rPr>
              <a:t>,</a:t>
            </a:r>
            <a:r>
              <a:rPr lang="ru-RU" sz="3600" b="1" dirty="0" err="1" smtClean="0">
                <a:solidFill>
                  <a:srgbClr val="FFFF00"/>
                </a:solidFill>
              </a:rPr>
              <a:t>стоя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восени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під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яблунею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швидше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здогадається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чому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його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так часто </a:t>
            </a:r>
            <a:r>
              <a:rPr lang="ru-RU" sz="3600" b="1" dirty="0" err="1" smtClean="0">
                <a:solidFill>
                  <a:srgbClr val="FFFF00"/>
                </a:solidFill>
              </a:rPr>
              <a:t>стукає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по </a:t>
            </a:r>
            <a:r>
              <a:rPr lang="ru-RU" sz="3600" b="1" dirty="0" err="1" smtClean="0">
                <a:solidFill>
                  <a:srgbClr val="FFFF00"/>
                </a:solidFill>
              </a:rPr>
              <a:t>голові</a:t>
            </a:r>
            <a:r>
              <a:rPr lang="ru-RU" sz="3600" b="1" dirty="0" smtClean="0">
                <a:solidFill>
                  <a:srgbClr val="FFFF00"/>
                </a:solidFill>
              </a:rPr>
              <a:t>?                      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5217" y="5733256"/>
            <a:ext cx="1728192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№1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8785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102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7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  </a:t>
            </a:r>
            <a:r>
              <a:rPr lang="ru-RU" sz="3600" b="1" dirty="0" err="1" smtClean="0"/>
              <a:t>Вірна</a:t>
            </a:r>
            <a:r>
              <a:rPr lang="ru-RU" sz="3600" b="1" dirty="0"/>
              <a:t>. Не </a:t>
            </a:r>
            <a:r>
              <a:rPr lang="ru-RU" sz="3600" b="1" dirty="0" err="1" smtClean="0"/>
              <a:t>тільки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однокласниці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навіть</a:t>
            </a:r>
            <a:r>
              <a:rPr lang="ru-RU" sz="3600" b="1" dirty="0" smtClean="0"/>
              <a:t> </a:t>
            </a:r>
            <a:r>
              <a:rPr lang="ru-RU" sz="3600" b="1" dirty="0" err="1"/>
              <a:t>ї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бантики </a:t>
            </a:r>
            <a:r>
              <a:rPr lang="ru-RU" sz="3600" b="1" dirty="0" err="1" smtClean="0"/>
              <a:t>теж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складаються</a:t>
            </a:r>
            <a:r>
              <a:rPr lang="ru-RU" sz="3600" b="1" dirty="0" smtClean="0"/>
              <a:t> з </a:t>
            </a:r>
            <a:r>
              <a:rPr lang="ru-RU" sz="3600" b="1" dirty="0" err="1" smtClean="0"/>
              <a:t>дуже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</a:t>
            </a:r>
            <a:r>
              <a:rPr lang="ru-RU" sz="3600" b="1" dirty="0"/>
              <a:t>маленьких </a:t>
            </a:r>
            <a:r>
              <a:rPr lang="ru-RU" sz="3600" b="1" dirty="0" err="1" smtClean="0"/>
              <a:t>симпатичних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частинок</a:t>
            </a:r>
            <a:r>
              <a:rPr lang="ru-RU" sz="3600" b="1" dirty="0"/>
              <a:t>. </a:t>
            </a:r>
            <a:br>
              <a:rPr lang="ru-RU" sz="3600" b="1" dirty="0"/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2182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teen-sm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26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540527"/>
            <a:ext cx="8964488" cy="2317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FFFF00"/>
                </a:solidFill>
              </a:rPr>
              <a:t>Щ</a:t>
            </a:r>
            <a:r>
              <a:rPr lang="ru-RU" b="1" dirty="0" err="1" smtClean="0">
                <a:solidFill>
                  <a:srgbClr val="FFFF00"/>
                </a:solidFill>
              </a:rPr>
              <a:t>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заважає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семикласнику</a:t>
            </a:r>
            <a:r>
              <a:rPr lang="ru-RU" b="1" dirty="0" smtClean="0">
                <a:solidFill>
                  <a:srgbClr val="FFFF00"/>
                </a:solidFill>
              </a:rPr>
              <a:t> Василю, </a:t>
            </a:r>
            <a:r>
              <a:rPr lang="ru-RU" b="1" dirty="0" err="1" smtClean="0">
                <a:solidFill>
                  <a:srgbClr val="FFFF00"/>
                </a:solidFill>
              </a:rPr>
              <a:t>якого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вловив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директоро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школи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 </a:t>
            </a:r>
            <a:r>
              <a:rPr lang="ru-RU" b="1" dirty="0" err="1" smtClean="0">
                <a:solidFill>
                  <a:srgbClr val="FFFF00"/>
                </a:solidFill>
              </a:rPr>
              <a:t>місці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паління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розсипатися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 </a:t>
            </a:r>
            <a:r>
              <a:rPr lang="ru-RU" b="1" dirty="0" err="1" smtClean="0">
                <a:solidFill>
                  <a:srgbClr val="FFFF00"/>
                </a:solidFill>
              </a:rPr>
              <a:t>окремі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молекули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врозтич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зникнути</a:t>
            </a:r>
            <a:r>
              <a:rPr lang="ru-RU" b="1" dirty="0" smtClean="0">
                <a:solidFill>
                  <a:srgbClr val="FFFF00"/>
                </a:solidFill>
              </a:rPr>
              <a:t> з поля </a:t>
            </a:r>
            <a:r>
              <a:rPr lang="ru-RU" b="1" dirty="0" err="1" smtClean="0">
                <a:solidFill>
                  <a:srgbClr val="FFFF00"/>
                </a:solidFill>
              </a:rPr>
              <a:t>зору</a:t>
            </a:r>
            <a:r>
              <a:rPr lang="ru-RU" b="1" dirty="0" smtClean="0">
                <a:solidFill>
                  <a:srgbClr val="FFFF00"/>
                </a:solidFill>
              </a:rPr>
              <a:t>?  </a:t>
            </a:r>
            <a:endParaRPr lang="ru-RU" b="1" dirty="0">
              <a:solidFill>
                <a:srgbClr val="FFFF00"/>
              </a:solidFill>
            </a:endParaRPr>
          </a:p>
          <a:p>
            <a:pPr algn="just"/>
            <a:endParaRPr lang="ru-RU" b="1" dirty="0"/>
          </a:p>
        </p:txBody>
      </p:sp>
      <p:pic>
        <p:nvPicPr>
          <p:cNvPr id="6148" name="Picture 4" descr="C:\Users\Пользователь\Deskto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0363"/>
            <a:ext cx="2376264" cy="33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8288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37646" y="188640"/>
            <a:ext cx="1512168" cy="7647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9184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teen-sm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" y="0"/>
            <a:ext cx="9144000" cy="68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69160"/>
            <a:ext cx="8816090" cy="19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   </a:t>
            </a:r>
            <a:r>
              <a:rPr lang="ru-RU" sz="3600" b="1" dirty="0" err="1" smtClean="0">
                <a:solidFill>
                  <a:srgbClr val="FFFF00"/>
                </a:solidFill>
              </a:rPr>
              <a:t>Взаємне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тяжіння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молекул </a:t>
            </a:r>
            <a:r>
              <a:rPr lang="ru-RU" sz="3600" b="1" dirty="0" err="1" smtClean="0">
                <a:solidFill>
                  <a:srgbClr val="FFFF00"/>
                </a:solidFill>
              </a:rPr>
              <a:t>семикласника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заважає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ї</a:t>
            </a:r>
            <a:r>
              <a:rPr lang="ru-RU" sz="3600" b="1" dirty="0" err="1" smtClean="0">
                <a:solidFill>
                  <a:srgbClr val="FFFF00"/>
                </a:solidFill>
              </a:rPr>
              <a:t>м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розсипатися</a:t>
            </a:r>
            <a:r>
              <a:rPr lang="ru-RU" sz="3600" b="1" dirty="0">
                <a:solidFill>
                  <a:srgbClr val="FFFF00"/>
                </a:solidFill>
              </a:rPr>
              <a:t>, а </a:t>
            </a:r>
            <a:r>
              <a:rPr lang="ru-RU" sz="3600" b="1" dirty="0" err="1" smtClean="0">
                <a:solidFill>
                  <a:srgbClr val="FFFF00"/>
                </a:solidFill>
              </a:rPr>
              <a:t>семикласнику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– </a:t>
            </a:r>
            <a:r>
              <a:rPr lang="ru-RU" sz="3600" b="1" dirty="0" err="1" smtClean="0">
                <a:solidFill>
                  <a:srgbClr val="FFFF00"/>
                </a:solidFill>
              </a:rPr>
              <a:t>сховатися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від</a:t>
            </a:r>
            <a:r>
              <a:rPr lang="ru-RU" sz="3600" b="1" dirty="0" smtClean="0">
                <a:solidFill>
                  <a:srgbClr val="FFFF00"/>
                </a:solidFill>
              </a:rPr>
              <a:t> директора </a:t>
            </a:r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171" name="Picture 3" descr="C:\Users\Пользователь\Deskto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367111" cy="31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3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rmochki-dlya-lda-dedushkina-chelyust-EV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9157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949" y="1580"/>
            <a:ext cx="4644008" cy="6525344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Вовчик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поцупив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школі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кусочек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крейди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приніс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, кинув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склянку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водою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дідусевими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зубними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протезами.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крейди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побігли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маленькі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бульбашки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Звідки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взялись и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чого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злякались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916832"/>
            <a:ext cx="8229600" cy="4525963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4" name="Овал 3"/>
          <p:cNvSpPr/>
          <p:nvPr/>
        </p:nvSpPr>
        <p:spPr>
          <a:xfrm>
            <a:off x="34251" y="106652"/>
            <a:ext cx="165618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№7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1265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formochki-dlya-lda-dedushkina-chelyust-EV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11833"/>
            <a:ext cx="9144000" cy="68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2876" y="213375"/>
            <a:ext cx="3635896" cy="6453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A045C"/>
                </a:solidFill>
              </a:rPr>
              <a:t>   </a:t>
            </a:r>
            <a:r>
              <a:rPr lang="ru-RU" b="1" dirty="0" err="1" smtClean="0">
                <a:solidFill>
                  <a:srgbClr val="0A045C"/>
                </a:solidFill>
              </a:rPr>
              <a:t>Крейда</a:t>
            </a:r>
            <a:r>
              <a:rPr lang="ru-RU" b="1" dirty="0" smtClean="0">
                <a:solidFill>
                  <a:srgbClr val="0A045C"/>
                </a:solidFill>
              </a:rPr>
              <a:t> не </a:t>
            </a:r>
            <a:r>
              <a:rPr lang="ru-RU" b="1" dirty="0" err="1" smtClean="0">
                <a:solidFill>
                  <a:srgbClr val="0A045C"/>
                </a:solidFill>
              </a:rPr>
              <a:t>суцільна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>
                <a:solidFill>
                  <a:srgbClr val="0A045C"/>
                </a:solidFill>
              </a:rPr>
              <a:t>– </a:t>
            </a:r>
            <a:r>
              <a:rPr lang="ru-RU" b="1" dirty="0" err="1" smtClean="0">
                <a:solidFill>
                  <a:srgbClr val="0A045C"/>
                </a:solidFill>
              </a:rPr>
              <a:t>між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частками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крейди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ховається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повітря</a:t>
            </a:r>
            <a:r>
              <a:rPr lang="ru-RU" b="1" dirty="0" smtClean="0">
                <a:solidFill>
                  <a:srgbClr val="0A045C"/>
                </a:solidFill>
              </a:rPr>
              <a:t>.   </a:t>
            </a:r>
            <a:r>
              <a:rPr lang="ru-RU" b="1" dirty="0">
                <a:solidFill>
                  <a:srgbClr val="0A045C"/>
                </a:solidFill>
              </a:rPr>
              <a:t>У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склянці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>
                <a:solidFill>
                  <a:srgbClr val="0A045C"/>
                </a:solidFill>
              </a:rPr>
              <a:t>вода </a:t>
            </a:r>
            <a:r>
              <a:rPr lang="ru-RU" b="1" dirty="0" err="1" smtClean="0">
                <a:solidFill>
                  <a:srgbClr val="0A045C"/>
                </a:solidFill>
              </a:rPr>
              <a:t>витісняє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повітря</a:t>
            </a:r>
            <a:r>
              <a:rPr lang="ru-RU" b="1" dirty="0" smtClean="0">
                <a:solidFill>
                  <a:srgbClr val="0A045C"/>
                </a:solidFill>
              </a:rPr>
              <a:t>, </a:t>
            </a:r>
            <a:r>
              <a:rPr lang="ru-RU" b="1" dirty="0">
                <a:solidFill>
                  <a:srgbClr val="0A045C"/>
                </a:solidFill>
              </a:rPr>
              <a:t>і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бульбашки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виринають</a:t>
            </a:r>
            <a:r>
              <a:rPr lang="ru-RU" b="1" dirty="0" smtClean="0">
                <a:solidFill>
                  <a:srgbClr val="0A045C"/>
                </a:solidFill>
              </a:rPr>
              <a:t>.         </a:t>
            </a:r>
            <a:r>
              <a:rPr lang="ru-RU" b="1" dirty="0">
                <a:solidFill>
                  <a:srgbClr val="0A045C"/>
                </a:solidFill>
              </a:rPr>
              <a:t>А </a:t>
            </a:r>
            <a:r>
              <a:rPr lang="ru-RU" b="1" dirty="0" err="1" smtClean="0">
                <a:solidFill>
                  <a:srgbClr val="0A045C"/>
                </a:solidFill>
              </a:rPr>
              <a:t>дідусеві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 err="1" smtClean="0">
                <a:solidFill>
                  <a:srgbClr val="0A045C"/>
                </a:solidFill>
              </a:rPr>
              <a:t>зуби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>
                <a:solidFill>
                  <a:srgbClr val="0A045C"/>
                </a:solidFill>
              </a:rPr>
              <a:t>тут </a:t>
            </a:r>
            <a:r>
              <a:rPr lang="ru-RU" b="1" dirty="0" err="1" smtClean="0">
                <a:solidFill>
                  <a:srgbClr val="0A045C"/>
                </a:solidFill>
              </a:rPr>
              <a:t>ні</a:t>
            </a:r>
            <a:r>
              <a:rPr lang="ru-RU" b="1" dirty="0" smtClean="0">
                <a:solidFill>
                  <a:srgbClr val="0A045C"/>
                </a:solidFill>
              </a:rPr>
              <a:t> до </a:t>
            </a:r>
            <a:r>
              <a:rPr lang="ru-RU" b="1" dirty="0" err="1" smtClean="0">
                <a:solidFill>
                  <a:srgbClr val="0A045C"/>
                </a:solidFill>
              </a:rPr>
              <a:t>чого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>
                <a:solidFill>
                  <a:srgbClr val="0A045C"/>
                </a:solidFill>
              </a:rPr>
              <a:t>– </a:t>
            </a:r>
            <a:r>
              <a:rPr lang="ru-RU" b="1" dirty="0" err="1" smtClean="0">
                <a:solidFill>
                  <a:srgbClr val="0A045C"/>
                </a:solidFill>
              </a:rPr>
              <a:t>бульбашки</a:t>
            </a:r>
            <a:r>
              <a:rPr lang="ru-RU" b="1" dirty="0" smtClean="0">
                <a:solidFill>
                  <a:srgbClr val="0A045C"/>
                </a:solidFill>
              </a:rPr>
              <a:t>         </a:t>
            </a:r>
            <a:r>
              <a:rPr lang="ru-RU" b="1" dirty="0" err="1" smtClean="0">
                <a:solidFill>
                  <a:srgbClr val="0A045C"/>
                </a:solidFill>
              </a:rPr>
              <a:t>зубів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r>
              <a:rPr lang="ru-RU" b="1" dirty="0">
                <a:solidFill>
                  <a:srgbClr val="0A045C"/>
                </a:solidFill>
              </a:rPr>
              <a:t>не </a:t>
            </a:r>
            <a:r>
              <a:rPr lang="ru-RU" b="1" dirty="0" err="1" smtClean="0">
                <a:solidFill>
                  <a:srgbClr val="0A045C"/>
                </a:solidFill>
              </a:rPr>
              <a:t>боятсья</a:t>
            </a:r>
            <a:r>
              <a:rPr lang="ru-RU" b="1" dirty="0">
                <a:solidFill>
                  <a:srgbClr val="0A045C"/>
                </a:solidFill>
              </a:rPr>
              <a:t>. </a:t>
            </a:r>
            <a:r>
              <a:rPr lang="ru-RU" b="1" dirty="0" smtClean="0">
                <a:solidFill>
                  <a:srgbClr val="0A045C"/>
                </a:solidFill>
              </a:rPr>
              <a:t> </a:t>
            </a:r>
            <a:endParaRPr lang="ru-RU" b="1" dirty="0">
              <a:solidFill>
                <a:srgbClr val="0A0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0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314442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" y="-1326"/>
            <a:ext cx="9126651" cy="68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64" y="620688"/>
            <a:ext cx="6210835" cy="6093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Іринка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ї</a:t>
            </a:r>
            <a:r>
              <a:rPr lang="ru-RU" sz="3600" b="1" dirty="0" err="1" smtClean="0">
                <a:solidFill>
                  <a:srgbClr val="FFFF00"/>
                </a:solidFill>
              </a:rPr>
              <a:t>хала</a:t>
            </a:r>
            <a:r>
              <a:rPr lang="ru-RU" sz="3600" b="1" dirty="0" smtClean="0">
                <a:solidFill>
                  <a:srgbClr val="FFFF00"/>
                </a:solidFill>
              </a:rPr>
              <a:t> до </a:t>
            </a:r>
            <a:r>
              <a:rPr lang="ru-RU" sz="3600" b="1" dirty="0" err="1" smtClean="0">
                <a:solidFill>
                  <a:srgbClr val="FFFF00"/>
                </a:solidFill>
              </a:rPr>
              <a:t>бабусі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на </a:t>
            </a:r>
            <a:r>
              <a:rPr lang="ru-RU" sz="3600" b="1" dirty="0" err="1" smtClean="0">
                <a:solidFill>
                  <a:srgbClr val="FFFF00"/>
                </a:solidFill>
              </a:rPr>
              <a:t>електропоїзді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всю дорогу над </a:t>
            </a:r>
            <a:r>
              <a:rPr lang="ru-RU" sz="3600" b="1" dirty="0" smtClean="0">
                <a:solidFill>
                  <a:srgbClr val="FFFF00"/>
                </a:solidFill>
              </a:rPr>
              <a:t>нею </a:t>
            </a:r>
            <a:r>
              <a:rPr lang="ru-RU" sz="3600" b="1" dirty="0" err="1" smtClean="0">
                <a:solidFill>
                  <a:srgbClr val="FFFF00"/>
                </a:solidFill>
              </a:rPr>
              <a:t>знущалися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якісь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два </a:t>
            </a:r>
            <a:r>
              <a:rPr lang="ru-RU" sz="3600" b="1" dirty="0" err="1" smtClean="0">
                <a:solidFill>
                  <a:srgbClr val="FFFF00"/>
                </a:solidFill>
              </a:rPr>
              <a:t>невідомі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ї</a:t>
            </a:r>
            <a:r>
              <a:rPr lang="ru-RU" sz="3600" b="1" dirty="0" err="1" smtClean="0">
                <a:solidFill>
                  <a:srgbClr val="FFFF00"/>
                </a:solidFill>
              </a:rPr>
              <a:t>й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явища</a:t>
            </a:r>
            <a:r>
              <a:rPr lang="ru-RU" sz="3600" b="1" dirty="0" smtClean="0">
                <a:solidFill>
                  <a:srgbClr val="FFFF00"/>
                </a:solidFill>
              </a:rPr>
              <a:t>. </a:t>
            </a:r>
            <a:r>
              <a:rPr lang="ru-RU" sz="3600" b="1" dirty="0" err="1" smtClean="0">
                <a:solidFill>
                  <a:srgbClr val="FFFF00"/>
                </a:solidFill>
              </a:rPr>
              <a:t>Одне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при </a:t>
            </a:r>
            <a:r>
              <a:rPr lang="ru-RU" sz="3600" b="1" dirty="0" err="1" smtClean="0">
                <a:solidFill>
                  <a:srgbClr val="FFFF00"/>
                </a:solidFill>
              </a:rPr>
              <a:t>кожній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зупинці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штовхало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Іринку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вперед, а </a:t>
            </a:r>
            <a:r>
              <a:rPr lang="ru-RU" sz="3600" b="1" dirty="0" smtClean="0">
                <a:solidFill>
                  <a:srgbClr val="FFFF00"/>
                </a:solidFill>
              </a:rPr>
              <a:t>друге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smtClean="0">
                <a:solidFill>
                  <a:srgbClr val="FFFF00"/>
                </a:solidFill>
              </a:rPr>
              <a:t>коли </a:t>
            </a:r>
            <a:r>
              <a:rPr lang="ru-RU" sz="3600" b="1" dirty="0">
                <a:solidFill>
                  <a:srgbClr val="FFFF00"/>
                </a:solidFill>
              </a:rPr>
              <a:t>вагон </a:t>
            </a:r>
            <a:r>
              <a:rPr lang="ru-RU" sz="3600" b="1" dirty="0" err="1" smtClean="0">
                <a:solidFill>
                  <a:srgbClr val="FFFF00"/>
                </a:solidFill>
              </a:rPr>
              <a:t>рушав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— </a:t>
            </a:r>
            <a:r>
              <a:rPr lang="ru-RU" sz="3600" b="1" dirty="0" err="1" smtClean="0">
                <a:solidFill>
                  <a:srgbClr val="FFFF00"/>
                </a:solidFill>
              </a:rPr>
              <a:t>смикало</a:t>
            </a:r>
            <a:r>
              <a:rPr lang="ru-RU" sz="3600" b="1" dirty="0" smtClean="0">
                <a:solidFill>
                  <a:srgbClr val="FFFF00"/>
                </a:solidFill>
              </a:rPr>
              <a:t> назад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  <a:r>
              <a:rPr lang="ru-RU" sz="3600" b="1" dirty="0" err="1">
                <a:solidFill>
                  <a:srgbClr val="FFFF00"/>
                </a:solidFill>
              </a:rPr>
              <a:t>Щ</a:t>
            </a:r>
            <a:r>
              <a:rPr lang="ru-RU" sz="3600" b="1" dirty="0" err="1" smtClean="0">
                <a:solidFill>
                  <a:srgbClr val="FFFF00"/>
                </a:solidFill>
              </a:rPr>
              <a:t>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це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за </a:t>
            </a:r>
            <a:r>
              <a:rPr lang="ru-RU" sz="3600" b="1" dirty="0" err="1" smtClean="0">
                <a:solidFill>
                  <a:srgbClr val="FFFF00"/>
                </a:solidFill>
              </a:rPr>
              <a:t>хуліганські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явища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чи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може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транспортна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поліція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з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ними </a:t>
            </a:r>
            <a:r>
              <a:rPr lang="ru-RU" sz="3600" b="1" dirty="0" err="1" smtClean="0">
                <a:solidFill>
                  <a:srgbClr val="FFFF00"/>
                </a:solidFill>
              </a:rPr>
              <a:t>впоратися</a:t>
            </a:r>
            <a:r>
              <a:rPr lang="ru-RU" sz="3600" b="1" dirty="0">
                <a:solidFill>
                  <a:srgbClr val="FFFF00"/>
                </a:solidFill>
              </a:rPr>
              <a:t>?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964" y="62022"/>
            <a:ext cx="1711724" cy="6926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№8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1529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314442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752528" cy="59766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Над </a:t>
            </a:r>
            <a:r>
              <a:rPr lang="ru-RU" sz="3600" b="1" dirty="0" err="1" smtClean="0">
                <a:solidFill>
                  <a:srgbClr val="FFFF00"/>
                </a:solidFill>
              </a:rPr>
              <a:t>Іринко</a:t>
            </a:r>
            <a:r>
              <a:rPr lang="ru-RU" sz="3600" b="1" dirty="0" err="1">
                <a:solidFill>
                  <a:srgbClr val="FFFF00"/>
                </a:solidFill>
              </a:rPr>
              <a:t>ю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глумилися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інерція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руху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інерція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покоя. </a:t>
            </a:r>
            <a:r>
              <a:rPr lang="ru-RU" sz="3600" b="1" dirty="0" smtClean="0">
                <a:solidFill>
                  <a:srgbClr val="FFFF00"/>
                </a:solidFill>
              </a:rPr>
              <a:t>З </a:t>
            </a:r>
            <a:r>
              <a:rPr lang="ru-RU" sz="3600" b="1" dirty="0" err="1">
                <a:solidFill>
                  <a:srgbClr val="FFFF00"/>
                </a:solidFill>
              </a:rPr>
              <a:t>ц</a:t>
            </a:r>
            <a:r>
              <a:rPr lang="ru-RU" sz="3600" b="1" dirty="0" err="1" smtClean="0">
                <a:solidFill>
                  <a:srgbClr val="FFFF00"/>
                </a:solidFill>
              </a:rPr>
              <a:t>ими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двома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явищами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не </a:t>
            </a:r>
            <a:r>
              <a:rPr lang="ru-RU" sz="3600" b="1" dirty="0" err="1" smtClean="0">
                <a:solidFill>
                  <a:srgbClr val="FFFF00"/>
                </a:solidFill>
              </a:rPr>
              <a:t>тільки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поліція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smtClean="0">
                <a:solidFill>
                  <a:srgbClr val="FFFF00"/>
                </a:solidFill>
              </a:rPr>
              <a:t>з </a:t>
            </a:r>
            <a:r>
              <a:rPr lang="ru-RU" sz="3600" b="1" dirty="0">
                <a:solidFill>
                  <a:srgbClr val="FFFF00"/>
                </a:solidFill>
              </a:rPr>
              <a:t>ними </a:t>
            </a:r>
            <a:r>
              <a:rPr lang="ru-RU" sz="3600" b="1" dirty="0" err="1" smtClean="0">
                <a:solidFill>
                  <a:srgbClr val="FFFF00"/>
                </a:solidFill>
              </a:rPr>
              <a:t>ніякі</a:t>
            </a:r>
            <a:r>
              <a:rPr lang="ru-RU" sz="3600" b="1" dirty="0" smtClean="0">
                <a:solidFill>
                  <a:srgbClr val="FFFF00"/>
                </a:solidFill>
              </a:rPr>
              <a:t> сухопутно-</a:t>
            </a:r>
            <a:r>
              <a:rPr lang="ru-RU" sz="3600" b="1" smtClean="0">
                <a:solidFill>
                  <a:srgbClr val="FFFF00"/>
                </a:solidFill>
              </a:rPr>
              <a:t>повітряно-</a:t>
            </a:r>
            <a:r>
              <a:rPr lang="ru-RU" sz="3600" b="1" dirty="0" err="1" smtClean="0">
                <a:solidFill>
                  <a:srgbClr val="FFFF00"/>
                </a:solidFill>
              </a:rPr>
              <a:t>морські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озброєні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>
                <a:solidFill>
                  <a:srgbClr val="FFFF00"/>
                </a:solidFill>
              </a:rPr>
              <a:t>до </a:t>
            </a:r>
            <a:r>
              <a:rPr lang="ru-RU" sz="3600" b="1" dirty="0" err="1" smtClean="0">
                <a:solidFill>
                  <a:srgbClr val="FFFF00"/>
                </a:solidFill>
              </a:rPr>
              <a:t>зубів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сили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не </a:t>
            </a:r>
            <a:r>
              <a:rPr lang="ru-RU" sz="3600" b="1" dirty="0" smtClean="0">
                <a:solidFill>
                  <a:srgbClr val="FFFF00"/>
                </a:solidFill>
              </a:rPr>
              <a:t>справляться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0"/>
            <a:ext cx="1296144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42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3e0bff10f238ee9db4c56eba9a107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37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75" y="31534"/>
            <a:ext cx="4086642" cy="6857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Якщо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схопити</a:t>
            </a:r>
            <a:r>
              <a:rPr lang="ru-RU" b="1" dirty="0" smtClean="0">
                <a:solidFill>
                  <a:srgbClr val="FFFF00"/>
                </a:solidFill>
              </a:rPr>
              <a:t> Петрика </a:t>
            </a:r>
            <a:r>
              <a:rPr lang="ru-RU" b="1" dirty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різко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струсити</a:t>
            </a:r>
            <a:r>
              <a:rPr lang="ru-RU" b="1" dirty="0" smtClean="0">
                <a:solidFill>
                  <a:srgbClr val="FFFF00"/>
                </a:solidFill>
              </a:rPr>
              <a:t>— з </a:t>
            </a:r>
            <a:r>
              <a:rPr lang="ru-RU" b="1" dirty="0" err="1" smtClean="0">
                <a:solidFill>
                  <a:srgbClr val="FFFF00"/>
                </a:solidFill>
              </a:rPr>
              <a:t>карманів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err="1" smtClean="0">
                <a:solidFill>
                  <a:srgbClr val="FFFF00"/>
                </a:solidFill>
              </a:rPr>
              <a:t>нього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повилітають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цвяхи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ніж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>
                <a:solidFill>
                  <a:srgbClr val="FFFF00"/>
                </a:solidFill>
              </a:rPr>
              <a:t>рогатка, </a:t>
            </a:r>
            <a:r>
              <a:rPr lang="ru-RU" b="1" dirty="0" err="1" smtClean="0">
                <a:solidFill>
                  <a:srgbClr val="FFFF00"/>
                </a:solidFill>
              </a:rPr>
              <a:t>камінці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>
                <a:solidFill>
                  <a:srgbClr val="FFFF00"/>
                </a:solidFill>
              </a:rPr>
              <a:t>пробки, кусочки </a:t>
            </a:r>
            <a:r>
              <a:rPr lang="ru-RU" b="1" dirty="0" err="1" smtClean="0">
                <a:solidFill>
                  <a:srgbClr val="FFFF00"/>
                </a:solidFill>
              </a:rPr>
              <a:t>свинця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сімдесят</a:t>
            </a:r>
            <a:r>
              <a:rPr lang="ru-RU" b="1" dirty="0" smtClean="0">
                <a:solidFill>
                  <a:srgbClr val="FFFF00"/>
                </a:solidFill>
              </a:rPr>
              <a:t> п</a:t>
            </a:r>
            <a:r>
              <a:rPr lang="en-US" b="1" dirty="0" smtClean="0">
                <a:solidFill>
                  <a:srgbClr val="FFFF00"/>
                </a:solidFill>
              </a:rPr>
              <a:t>’</a:t>
            </a:r>
            <a:r>
              <a:rPr lang="ru-RU" b="1" dirty="0" smtClean="0">
                <a:solidFill>
                  <a:srgbClr val="FFFF00"/>
                </a:solidFill>
              </a:rPr>
              <a:t>ять коп</a:t>
            </a:r>
            <a:r>
              <a:rPr lang="uk-UA" b="1" dirty="0" smtClean="0">
                <a:solidFill>
                  <a:srgbClr val="FFFF00"/>
                </a:solidFill>
              </a:rPr>
              <a:t>і</a:t>
            </a:r>
            <a:r>
              <a:rPr lang="ru-RU" b="1" dirty="0" err="1" smtClean="0">
                <a:solidFill>
                  <a:srgbClr val="FFFF00"/>
                </a:solidFill>
              </a:rPr>
              <a:t>йо</a:t>
            </a:r>
            <a:r>
              <a:rPr lang="ru-RU" b="1" dirty="0" err="1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>
                <a:solidFill>
                  <a:srgbClr val="FFFF00"/>
                </a:solidFill>
              </a:rPr>
              <a:t>В </a:t>
            </a:r>
            <a:r>
              <a:rPr lang="ru-RU" b="1" dirty="0" err="1" smtClean="0">
                <a:solidFill>
                  <a:srgbClr val="FFFF00"/>
                </a:solidFill>
              </a:rPr>
              <a:t>чом</a:t>
            </a:r>
            <a:r>
              <a:rPr lang="ru-RU" b="1" dirty="0" err="1" smtClean="0">
                <a:solidFill>
                  <a:srgbClr val="FFFF00"/>
                </a:solidFill>
              </a:rPr>
              <a:t>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причина такого дивного  </a:t>
            </a:r>
            <a:r>
              <a:rPr lang="ru-RU" b="1" dirty="0" err="1" smtClean="0">
                <a:solidFill>
                  <a:srgbClr val="FFFF00"/>
                </a:solidFill>
              </a:rPr>
              <a:t>явища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природи</a:t>
            </a:r>
            <a:r>
              <a:rPr lang="ru-RU" b="1" dirty="0" smtClean="0">
                <a:solidFill>
                  <a:srgbClr val="FFFF00"/>
                </a:solidFill>
              </a:rPr>
              <a:t>? </a:t>
            </a:r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6078520"/>
            <a:ext cx="1296144" cy="7452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№9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3619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3e0bff10f238ee9db4c56eba9a107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63589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FFFF00"/>
                </a:solidFill>
              </a:rPr>
              <a:t>І</a:t>
            </a:r>
            <a:r>
              <a:rPr lang="ru-RU" sz="3600" b="1" dirty="0" err="1" smtClean="0">
                <a:solidFill>
                  <a:srgbClr val="FFFF00"/>
                </a:solidFill>
              </a:rPr>
              <a:t>нерція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— </a:t>
            </a:r>
            <a:r>
              <a:rPr lang="ru-RU" sz="3600" b="1" dirty="0" smtClean="0">
                <a:solidFill>
                  <a:srgbClr val="FFFF00"/>
                </a:solidFill>
              </a:rPr>
              <a:t>ось </a:t>
            </a:r>
            <a:r>
              <a:rPr lang="ru-RU" sz="3600" b="1" dirty="0">
                <a:solidFill>
                  <a:srgbClr val="FFFF00"/>
                </a:solidFill>
              </a:rPr>
              <a:t>причина, </a:t>
            </a:r>
            <a:r>
              <a:rPr lang="ru-RU" sz="3600" b="1" dirty="0" err="1" smtClean="0">
                <a:solidFill>
                  <a:srgbClr val="FFFF00"/>
                </a:solidFill>
              </a:rPr>
              <a:t>завдяки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якій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цвяхи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ті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інші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предмети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висипаються</a:t>
            </a:r>
            <a:r>
              <a:rPr lang="ru-RU" sz="3600" b="1" dirty="0" smtClean="0">
                <a:solidFill>
                  <a:srgbClr val="FFFF00"/>
                </a:solidFill>
              </a:rPr>
              <a:t> з </a:t>
            </a:r>
            <a:r>
              <a:rPr lang="ru-RU" sz="3600" b="1" dirty="0" err="1" smtClean="0">
                <a:solidFill>
                  <a:srgbClr val="FFFF00"/>
                </a:solidFill>
              </a:rPr>
              <a:t>карманів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струс</a:t>
            </a:r>
            <a:r>
              <a:rPr lang="ru-RU" sz="3600" b="1" dirty="0" err="1" smtClean="0">
                <a:solidFill>
                  <a:srgbClr val="FFFF00"/>
                </a:solidFill>
              </a:rPr>
              <a:t>нутого</a:t>
            </a:r>
            <a:r>
              <a:rPr lang="ru-RU" sz="3600" b="1" dirty="0" smtClean="0">
                <a:solidFill>
                  <a:srgbClr val="FFFF00"/>
                </a:solidFill>
              </a:rPr>
              <a:t> Петрика   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0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ябло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0"/>
            <a:ext cx="9144000" cy="68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sz="8000" b="1" dirty="0" err="1" smtClean="0">
                <a:solidFill>
                  <a:srgbClr val="FFFF00"/>
                </a:solidFill>
              </a:rPr>
              <a:t>Звичайно</a:t>
            </a:r>
            <a:r>
              <a:rPr lang="ru-RU" sz="8000" b="1" dirty="0" smtClean="0">
                <a:solidFill>
                  <a:srgbClr val="FFFF00"/>
                </a:solidFill>
              </a:rPr>
              <a:t>, </a:t>
            </a:r>
            <a:r>
              <a:rPr lang="ru-RU" sz="8000" b="1" dirty="0" err="1" smtClean="0">
                <a:solidFill>
                  <a:srgbClr val="FFFF00"/>
                </a:solidFill>
              </a:rPr>
              <a:t>фізик</a:t>
            </a:r>
            <a:r>
              <a:rPr lang="ru-RU" sz="8000" b="1" dirty="0">
                <a:solidFill>
                  <a:srgbClr val="FFFF00"/>
                </a:solidFill>
              </a:rPr>
              <a:t>!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5395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8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toddler_choco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0"/>
            <a:ext cx="3131840" cy="68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A045C"/>
                </a:solidFill>
              </a:rPr>
              <a:t>У </a:t>
            </a:r>
            <a:r>
              <a:rPr lang="ru-RU" sz="3600" b="1" dirty="0" err="1" smtClean="0">
                <a:solidFill>
                  <a:srgbClr val="0A045C"/>
                </a:solidFill>
              </a:rPr>
              <a:t>якому</a:t>
            </a:r>
            <a:r>
              <a:rPr lang="ru-RU" sz="3600" b="1" dirty="0" smtClean="0">
                <a:solidFill>
                  <a:srgbClr val="0A045C"/>
                </a:solidFill>
              </a:rPr>
              <a:t> </a:t>
            </a:r>
            <a:r>
              <a:rPr lang="ru-RU" sz="3600" b="1" dirty="0" err="1" smtClean="0">
                <a:solidFill>
                  <a:srgbClr val="0A045C"/>
                </a:solidFill>
              </a:rPr>
              <a:t>стані</a:t>
            </a:r>
            <a:r>
              <a:rPr lang="ru-RU" sz="3600" b="1" dirty="0" smtClean="0">
                <a:solidFill>
                  <a:srgbClr val="0A045C"/>
                </a:solidFill>
              </a:rPr>
              <a:t> </a:t>
            </a:r>
            <a:r>
              <a:rPr lang="ru-RU" sz="3600" b="1" dirty="0" err="1" smtClean="0">
                <a:solidFill>
                  <a:srgbClr val="0A045C"/>
                </a:solidFill>
              </a:rPr>
              <a:t>виявиться</a:t>
            </a:r>
            <a:r>
              <a:rPr lang="ru-RU" sz="3600" b="1" dirty="0" smtClean="0">
                <a:solidFill>
                  <a:srgbClr val="0A045C"/>
                </a:solidFill>
              </a:rPr>
              <a:t> шоколад </a:t>
            </a:r>
            <a:r>
              <a:rPr lang="ru-RU" sz="3600" b="1" dirty="0" err="1" smtClean="0">
                <a:solidFill>
                  <a:srgbClr val="0A045C"/>
                </a:solidFill>
              </a:rPr>
              <a:t>після</a:t>
            </a:r>
            <a:r>
              <a:rPr lang="ru-RU" sz="3600" b="1" dirty="0" smtClean="0">
                <a:solidFill>
                  <a:srgbClr val="0A045C"/>
                </a:solidFill>
              </a:rPr>
              <a:t> </a:t>
            </a:r>
            <a:r>
              <a:rPr lang="ru-RU" sz="3600" b="1" dirty="0">
                <a:solidFill>
                  <a:srgbClr val="0A045C"/>
                </a:solidFill>
              </a:rPr>
              <a:t>того, я</a:t>
            </a:r>
            <a:r>
              <a:rPr lang="ru-RU" sz="3600" b="1" dirty="0" smtClean="0">
                <a:solidFill>
                  <a:srgbClr val="0A045C"/>
                </a:solidFill>
              </a:rPr>
              <a:t>к </a:t>
            </a:r>
            <a:r>
              <a:rPr lang="ru-RU" sz="3600" b="1" dirty="0" err="1" smtClean="0">
                <a:solidFill>
                  <a:srgbClr val="0A045C"/>
                </a:solidFill>
              </a:rPr>
              <a:t>жадібна</a:t>
            </a:r>
            <a:r>
              <a:rPr lang="ru-RU" sz="3600" b="1" dirty="0" smtClean="0">
                <a:solidFill>
                  <a:srgbClr val="0A045C"/>
                </a:solidFill>
              </a:rPr>
              <a:t> </a:t>
            </a:r>
            <a:r>
              <a:rPr lang="ru-RU" sz="3600" b="1" dirty="0" err="1" smtClean="0">
                <a:solidFill>
                  <a:srgbClr val="0A045C"/>
                </a:solidFill>
              </a:rPr>
              <a:t>дівчина</a:t>
            </a:r>
            <a:r>
              <a:rPr lang="ru-RU" sz="3600" b="1" dirty="0">
                <a:solidFill>
                  <a:srgbClr val="0A045C"/>
                </a:solidFill>
              </a:rPr>
              <a:t>, </a:t>
            </a:r>
            <a:r>
              <a:rPr lang="ru-RU" sz="3600" b="1" dirty="0" err="1" smtClean="0">
                <a:solidFill>
                  <a:srgbClr val="0A045C"/>
                </a:solidFill>
              </a:rPr>
              <a:t>щоб</a:t>
            </a:r>
            <a:r>
              <a:rPr lang="ru-RU" sz="3600" b="1" dirty="0" smtClean="0">
                <a:solidFill>
                  <a:srgbClr val="0A045C"/>
                </a:solidFill>
              </a:rPr>
              <a:t> </a:t>
            </a:r>
            <a:r>
              <a:rPr lang="ru-RU" sz="3600" b="1" dirty="0">
                <a:solidFill>
                  <a:srgbClr val="0A045C"/>
                </a:solidFill>
              </a:rPr>
              <a:t>не </a:t>
            </a:r>
            <a:r>
              <a:rPr lang="ru-RU" sz="3600" b="1" dirty="0" err="1" smtClean="0">
                <a:solidFill>
                  <a:srgbClr val="0A045C"/>
                </a:solidFill>
              </a:rPr>
              <a:t>ділитися</a:t>
            </a:r>
            <a:r>
              <a:rPr lang="ru-RU" sz="3600" b="1" dirty="0" smtClean="0">
                <a:solidFill>
                  <a:srgbClr val="0A045C"/>
                </a:solidFill>
              </a:rPr>
              <a:t> з подругами</a:t>
            </a:r>
            <a:r>
              <a:rPr lang="ru-RU" sz="3600" b="1" dirty="0">
                <a:solidFill>
                  <a:srgbClr val="0A045C"/>
                </a:solidFill>
              </a:rPr>
              <a:t>, </a:t>
            </a:r>
            <a:r>
              <a:rPr lang="ru-RU" sz="3600" b="1" dirty="0" err="1" smtClean="0">
                <a:solidFill>
                  <a:srgbClr val="0A045C"/>
                </a:solidFill>
              </a:rPr>
              <a:t>сховає</a:t>
            </a:r>
            <a:r>
              <a:rPr lang="ru-RU" sz="3600" b="1" dirty="0" smtClean="0">
                <a:solidFill>
                  <a:srgbClr val="0A045C"/>
                </a:solidFill>
              </a:rPr>
              <a:t> </a:t>
            </a:r>
            <a:r>
              <a:rPr lang="ru-RU" sz="3600" b="1" dirty="0" err="1" smtClean="0">
                <a:solidFill>
                  <a:srgbClr val="0A045C"/>
                </a:solidFill>
              </a:rPr>
              <a:t>її</a:t>
            </a:r>
            <a:r>
              <a:rPr lang="ru-RU" sz="3600" b="1" dirty="0" smtClean="0">
                <a:solidFill>
                  <a:srgbClr val="0A045C"/>
                </a:solidFill>
              </a:rPr>
              <a:t> </a:t>
            </a:r>
            <a:r>
              <a:rPr lang="ru-RU" sz="3600" b="1" dirty="0">
                <a:solidFill>
                  <a:srgbClr val="0A045C"/>
                </a:solidFill>
              </a:rPr>
              <a:t>за </a:t>
            </a:r>
            <a:r>
              <a:rPr lang="ru-RU" sz="3600" b="1" dirty="0" smtClean="0">
                <a:solidFill>
                  <a:srgbClr val="0A045C"/>
                </a:solidFill>
              </a:rPr>
              <a:t>пазухою? </a:t>
            </a:r>
            <a:endParaRPr lang="ru-RU" sz="3600" b="1" dirty="0">
              <a:solidFill>
                <a:srgbClr val="0A045C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179512" y="5949280"/>
            <a:ext cx="165618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№2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9454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toddler_choco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"/>
            <a:ext cx="9180869" cy="68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6372200" y="4763"/>
            <a:ext cx="2771800" cy="68532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ru-RU" sz="4000" dirty="0"/>
          </a:p>
          <a:p>
            <a:pPr marL="0" indent="0" eaLnBrk="1" hangingPunct="1">
              <a:buNone/>
            </a:pPr>
            <a:endParaRPr lang="ru-RU" sz="4000" dirty="0" smtClean="0"/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A045C"/>
                </a:solidFill>
              </a:rPr>
              <a:t>Шоколад стане в </a:t>
            </a:r>
            <a:r>
              <a:rPr lang="ru-RU" sz="4000" b="1" dirty="0" err="1" smtClean="0">
                <a:solidFill>
                  <a:srgbClr val="0A045C"/>
                </a:solidFill>
              </a:rPr>
              <a:t>жахливому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стані</a:t>
            </a:r>
            <a:r>
              <a:rPr lang="ru-RU" sz="4000" b="1" dirty="0" smtClean="0">
                <a:solidFill>
                  <a:srgbClr val="0A045C"/>
                </a:solidFill>
              </a:rPr>
              <a:t>. </a:t>
            </a:r>
            <a:endParaRPr lang="ru-RU" sz="4000" b="1" dirty="0">
              <a:solidFill>
                <a:srgbClr val="0A045C"/>
              </a:solidFill>
            </a:endParaRPr>
          </a:p>
          <a:p>
            <a:pPr marL="0" indent="0" algn="ctr" eaLnBrk="1" hangingPunct="1">
              <a:buNone/>
            </a:pPr>
            <a:r>
              <a:rPr lang="ru-RU" sz="4000" b="1" dirty="0" err="1" smtClean="0">
                <a:solidFill>
                  <a:srgbClr val="0A045C"/>
                </a:solidFill>
              </a:rPr>
              <a:t>Він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розтане</a:t>
            </a:r>
            <a:r>
              <a:rPr lang="ru-RU" sz="4000" b="1" dirty="0" smtClean="0">
                <a:solidFill>
                  <a:srgbClr val="0A045C"/>
                </a:solidFill>
              </a:rPr>
              <a:t> і   стане</a:t>
            </a:r>
          </a:p>
          <a:p>
            <a:pPr marL="0" indent="0" algn="ctr" eaLnBrk="1" hangingPunct="1">
              <a:buNone/>
            </a:pPr>
            <a:r>
              <a:rPr lang="ru-RU" sz="4000" b="1" dirty="0" err="1" smtClean="0">
                <a:solidFill>
                  <a:srgbClr val="0A045C"/>
                </a:solidFill>
              </a:rPr>
              <a:t>рідким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76295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525a0025e57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0"/>
            <a:ext cx="7704856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0A045C"/>
                </a:solidFill>
              </a:rPr>
              <a:t>Чи</a:t>
            </a:r>
            <a:r>
              <a:rPr lang="ru-RU" sz="4400" b="1" dirty="0" smtClean="0">
                <a:solidFill>
                  <a:srgbClr val="0A045C"/>
                </a:solidFill>
              </a:rPr>
              <a:t> прилипнуть один до </a:t>
            </a:r>
            <a:r>
              <a:rPr lang="ru-RU" sz="4400" b="1" dirty="0" err="1" smtClean="0">
                <a:solidFill>
                  <a:srgbClr val="0A045C"/>
                </a:solidFill>
              </a:rPr>
              <a:t>оодного</a:t>
            </a:r>
            <a:r>
              <a:rPr lang="ru-RU" sz="4400" b="1" dirty="0" smtClean="0">
                <a:solidFill>
                  <a:srgbClr val="0A045C"/>
                </a:solidFill>
              </a:rPr>
              <a:t> </a:t>
            </a:r>
            <a:r>
              <a:rPr lang="ru-RU" sz="4400" b="1" dirty="0" err="1" smtClean="0">
                <a:solidFill>
                  <a:srgbClr val="0A045C"/>
                </a:solidFill>
              </a:rPr>
              <a:t>мамусин</a:t>
            </a:r>
            <a:r>
              <a:rPr lang="ru-RU" sz="4400" b="1" dirty="0" smtClean="0">
                <a:solidFill>
                  <a:srgbClr val="0A045C"/>
                </a:solidFill>
              </a:rPr>
              <a:t> і </a:t>
            </a:r>
            <a:r>
              <a:rPr lang="ru-RU" sz="4400" b="1" dirty="0" err="1" smtClean="0">
                <a:solidFill>
                  <a:srgbClr val="0A045C"/>
                </a:solidFill>
              </a:rPr>
              <a:t>татусин</a:t>
            </a:r>
            <a:r>
              <a:rPr lang="ru-RU" sz="4400" b="1" dirty="0" smtClean="0">
                <a:solidFill>
                  <a:srgbClr val="0A045C"/>
                </a:solidFill>
              </a:rPr>
              <a:t>  </a:t>
            </a:r>
            <a:r>
              <a:rPr lang="ru-RU" sz="4400" b="1" dirty="0" err="1" smtClean="0">
                <a:solidFill>
                  <a:srgbClr val="0A045C"/>
                </a:solidFill>
              </a:rPr>
              <a:t>паспорти</a:t>
            </a:r>
            <a:r>
              <a:rPr lang="ru-RU" sz="4400" b="1" dirty="0" smtClean="0">
                <a:solidFill>
                  <a:srgbClr val="0A045C"/>
                </a:solidFill>
              </a:rPr>
              <a:t>, </a:t>
            </a:r>
            <a:r>
              <a:rPr lang="ru-RU" sz="4400" b="1" dirty="0" err="1" smtClean="0">
                <a:solidFill>
                  <a:srgbClr val="0A045C"/>
                </a:solidFill>
              </a:rPr>
              <a:t>якщо</a:t>
            </a:r>
            <a:r>
              <a:rPr lang="ru-RU" sz="4400" b="1" dirty="0" smtClean="0">
                <a:solidFill>
                  <a:srgbClr val="0A045C"/>
                </a:solidFill>
              </a:rPr>
              <a:t>  </a:t>
            </a:r>
            <a:r>
              <a:rPr lang="ru-RU" sz="4400" b="1" dirty="0">
                <a:solidFill>
                  <a:srgbClr val="0A045C"/>
                </a:solidFill>
              </a:rPr>
              <a:t>паспорт </a:t>
            </a:r>
            <a:r>
              <a:rPr lang="ru-RU" sz="4400" b="1" dirty="0" err="1" smtClean="0">
                <a:solidFill>
                  <a:srgbClr val="0A045C"/>
                </a:solidFill>
              </a:rPr>
              <a:t>татуся</a:t>
            </a:r>
            <a:r>
              <a:rPr lang="ru-RU" sz="4400" b="1" dirty="0" smtClean="0">
                <a:solidFill>
                  <a:srgbClr val="0A045C"/>
                </a:solidFill>
              </a:rPr>
              <a:t> </a:t>
            </a:r>
            <a:r>
              <a:rPr lang="ru-RU" sz="4400" b="1" dirty="0" err="1" smtClean="0">
                <a:solidFill>
                  <a:srgbClr val="0A045C"/>
                </a:solidFill>
              </a:rPr>
              <a:t>змочитм</a:t>
            </a:r>
            <a:r>
              <a:rPr lang="ru-RU" sz="4400" b="1" dirty="0" smtClean="0">
                <a:solidFill>
                  <a:srgbClr val="0A045C"/>
                </a:solidFill>
              </a:rPr>
              <a:t> водою, </a:t>
            </a:r>
            <a:r>
              <a:rPr lang="ru-RU" sz="4400" b="1" dirty="0">
                <a:solidFill>
                  <a:srgbClr val="0A045C"/>
                </a:solidFill>
              </a:rPr>
              <a:t>а </a:t>
            </a:r>
            <a:r>
              <a:rPr lang="ru-RU" sz="4400" b="1" dirty="0" err="1" smtClean="0">
                <a:solidFill>
                  <a:srgbClr val="0A045C"/>
                </a:solidFill>
              </a:rPr>
              <a:t>мамусин</a:t>
            </a:r>
            <a:r>
              <a:rPr lang="ru-RU" sz="4400" b="1" dirty="0" smtClean="0">
                <a:solidFill>
                  <a:srgbClr val="0A045C"/>
                </a:solidFill>
              </a:rPr>
              <a:t> </a:t>
            </a:r>
            <a:r>
              <a:rPr lang="ru-RU" sz="4400" b="1" dirty="0">
                <a:solidFill>
                  <a:srgbClr val="0A045C"/>
                </a:solidFill>
              </a:rPr>
              <a:t>паспорт </a:t>
            </a:r>
            <a:r>
              <a:rPr lang="ru-RU" sz="4400" b="1" dirty="0" err="1" smtClean="0">
                <a:solidFill>
                  <a:srgbClr val="0A045C"/>
                </a:solidFill>
              </a:rPr>
              <a:t>занурити</a:t>
            </a:r>
            <a:r>
              <a:rPr lang="ru-RU" sz="4400" b="1" dirty="0" smtClean="0">
                <a:solidFill>
                  <a:srgbClr val="0A045C"/>
                </a:solidFill>
              </a:rPr>
              <a:t> </a:t>
            </a:r>
            <a:r>
              <a:rPr lang="ru-RU" sz="4400" b="1" dirty="0">
                <a:solidFill>
                  <a:srgbClr val="0A045C"/>
                </a:solidFill>
              </a:rPr>
              <a:t>в </a:t>
            </a:r>
            <a:r>
              <a:rPr lang="ru-RU" sz="4400" b="1" dirty="0" err="1" smtClean="0">
                <a:solidFill>
                  <a:srgbClr val="0A045C"/>
                </a:solidFill>
              </a:rPr>
              <a:t>олію</a:t>
            </a:r>
            <a:r>
              <a:rPr lang="ru-RU" sz="4400" b="1" dirty="0" smtClean="0">
                <a:solidFill>
                  <a:srgbClr val="0A045C"/>
                </a:solidFill>
              </a:rPr>
              <a:t>? </a:t>
            </a:r>
            <a:endParaRPr lang="ru-RU" sz="4400" b="1" dirty="0">
              <a:solidFill>
                <a:srgbClr val="0A045C"/>
              </a:solidFill>
            </a:endParaRPr>
          </a:p>
          <a:p>
            <a:pPr marL="0" indent="0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251520" y="6093296"/>
            <a:ext cx="151216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№3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7061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525a0025e57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A045C"/>
                </a:solidFill>
              </a:rPr>
              <a:t>    Не прилипнуть. Коли </a:t>
            </a:r>
            <a:r>
              <a:rPr lang="ru-RU" sz="4000" b="1" dirty="0" err="1" smtClean="0">
                <a:solidFill>
                  <a:srgbClr val="0A045C"/>
                </a:solidFill>
              </a:rPr>
              <a:t>ви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занурите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мамусин</a:t>
            </a:r>
            <a:r>
              <a:rPr lang="ru-RU" sz="4000" b="1" dirty="0" smtClean="0">
                <a:solidFill>
                  <a:srgbClr val="0A045C"/>
                </a:solidFill>
              </a:rPr>
              <a:t>  </a:t>
            </a:r>
            <a:r>
              <a:rPr lang="ru-RU" sz="4000" b="1" dirty="0">
                <a:solidFill>
                  <a:srgbClr val="0A045C"/>
                </a:solidFill>
              </a:rPr>
              <a:t>паспорт в </a:t>
            </a:r>
            <a:r>
              <a:rPr lang="ru-RU" sz="4000" b="1" dirty="0" err="1" smtClean="0">
                <a:solidFill>
                  <a:srgbClr val="0A045C"/>
                </a:solidFill>
              </a:rPr>
              <a:t>олію</a:t>
            </a:r>
            <a:r>
              <a:rPr lang="ru-RU" sz="4000" b="1" dirty="0" smtClean="0">
                <a:solidFill>
                  <a:srgbClr val="0A045C"/>
                </a:solidFill>
              </a:rPr>
              <a:t>, </a:t>
            </a:r>
            <a:r>
              <a:rPr lang="ru-RU" sz="4000" b="1" dirty="0" err="1" smtClean="0">
                <a:solidFill>
                  <a:srgbClr val="0A045C"/>
                </a:solidFill>
              </a:rPr>
              <a:t>він</a:t>
            </a:r>
            <a:r>
              <a:rPr lang="ru-RU" sz="4000" b="1" dirty="0" smtClean="0">
                <a:solidFill>
                  <a:srgbClr val="0A045C"/>
                </a:solidFill>
              </a:rPr>
              <a:t> стане </a:t>
            </a:r>
            <a:r>
              <a:rPr lang="ru-RU" sz="4000" b="1" dirty="0" err="1" smtClean="0">
                <a:solidFill>
                  <a:srgbClr val="0A045C"/>
                </a:solidFill>
              </a:rPr>
              <a:t>жирним</a:t>
            </a:r>
            <a:r>
              <a:rPr lang="ru-RU" sz="4000" b="1" dirty="0">
                <a:solidFill>
                  <a:srgbClr val="0A045C"/>
                </a:solidFill>
              </a:rPr>
              <a:t>, а вода </a:t>
            </a:r>
            <a:r>
              <a:rPr lang="ru-RU" sz="4000" b="1" dirty="0" err="1" smtClean="0">
                <a:solidFill>
                  <a:srgbClr val="0A045C"/>
                </a:solidFill>
              </a:rPr>
              <a:t>відмовляється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змочувати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жирні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поверхні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 err="1" smtClean="0">
                <a:solidFill>
                  <a:srgbClr val="0A045C"/>
                </a:solidFill>
              </a:rPr>
              <a:t>Втім</a:t>
            </a:r>
            <a:r>
              <a:rPr lang="ru-RU" sz="4000" b="1" dirty="0" smtClean="0">
                <a:solidFill>
                  <a:srgbClr val="0A045C"/>
                </a:solidFill>
              </a:rPr>
              <a:t>, </a:t>
            </a:r>
            <a:r>
              <a:rPr lang="ru-RU" sz="4000" b="1" dirty="0">
                <a:solidFill>
                  <a:srgbClr val="0A045C"/>
                </a:solidFill>
              </a:rPr>
              <a:t>жир </a:t>
            </a:r>
            <a:r>
              <a:rPr lang="ru-RU" sz="4000" b="1" dirty="0" smtClean="0">
                <a:solidFill>
                  <a:srgbClr val="0A045C"/>
                </a:solidFill>
              </a:rPr>
              <a:t>до води </a:t>
            </a:r>
            <a:r>
              <a:rPr lang="ru-RU" sz="4000" b="1" dirty="0">
                <a:solidFill>
                  <a:srgbClr val="0A045C"/>
                </a:solidFill>
              </a:rPr>
              <a:t>і</a:t>
            </a:r>
            <a:r>
              <a:rPr lang="ru-RU" sz="4000" b="1" dirty="0" smtClean="0">
                <a:solidFill>
                  <a:srgbClr val="0A045C"/>
                </a:solidFill>
              </a:rPr>
              <a:t> </a:t>
            </a:r>
            <a:r>
              <a:rPr lang="ru-RU" sz="4000" b="1" dirty="0">
                <a:solidFill>
                  <a:srgbClr val="0A045C"/>
                </a:solidFill>
              </a:rPr>
              <a:t>сам не </a:t>
            </a:r>
            <a:r>
              <a:rPr lang="ru-RU" sz="4000" b="1" dirty="0" err="1" smtClean="0">
                <a:solidFill>
                  <a:srgbClr val="0A045C"/>
                </a:solidFill>
              </a:rPr>
              <a:t>пристає</a:t>
            </a:r>
            <a:r>
              <a:rPr lang="ru-RU" sz="4000" b="1" dirty="0" smtClean="0">
                <a:solidFill>
                  <a:srgbClr val="0A045C"/>
                </a:solidFill>
              </a:rPr>
              <a:t>.  </a:t>
            </a:r>
            <a:endParaRPr lang="ru-RU" sz="4000" b="1" dirty="0">
              <a:solidFill>
                <a:srgbClr val="0A0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1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reWalls.com-30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97151"/>
            <a:ext cx="9144000" cy="2060849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       Яке </a:t>
            </a:r>
            <a:r>
              <a:rPr lang="ru-RU" sz="4800" b="1" dirty="0" err="1" smtClean="0">
                <a:solidFill>
                  <a:schemeClr val="bg1"/>
                </a:solidFill>
              </a:rPr>
              <a:t>фізичне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тіло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не  </a:t>
            </a:r>
            <a:r>
              <a:rPr lang="ru-RU" sz="4800" b="1" dirty="0" err="1" smtClean="0">
                <a:solidFill>
                  <a:schemeClr val="bg1"/>
                </a:solidFill>
              </a:rPr>
              <a:t>має</a:t>
            </a:r>
            <a:r>
              <a:rPr lang="ru-RU" sz="4800" b="1" dirty="0" smtClean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       </a:t>
            </a:r>
            <a:r>
              <a:rPr lang="ru-RU" sz="4800" b="1" dirty="0" err="1" smtClean="0">
                <a:solidFill>
                  <a:schemeClr val="bg1"/>
                </a:solidFill>
              </a:rPr>
              <a:t>ні</a:t>
            </a:r>
            <a:r>
              <a:rPr lang="ru-RU" sz="4800" b="1" dirty="0" smtClean="0">
                <a:solidFill>
                  <a:schemeClr val="bg1"/>
                </a:solidFill>
              </a:rPr>
              <a:t>  </a:t>
            </a:r>
            <a:r>
              <a:rPr lang="ru-RU" sz="4800" b="1" dirty="0" err="1" smtClean="0">
                <a:solidFill>
                  <a:schemeClr val="bg1"/>
                </a:solidFill>
              </a:rPr>
              <a:t>форми</a:t>
            </a:r>
            <a:r>
              <a:rPr lang="ru-RU" sz="4800" b="1" dirty="0" smtClean="0">
                <a:solidFill>
                  <a:schemeClr val="bg1"/>
                </a:solidFill>
              </a:rPr>
              <a:t>, </a:t>
            </a:r>
            <a:r>
              <a:rPr lang="ru-RU" sz="4800" b="1" dirty="0" err="1" smtClean="0">
                <a:solidFill>
                  <a:schemeClr val="bg1"/>
                </a:solidFill>
              </a:rPr>
              <a:t>ні</a:t>
            </a:r>
            <a:r>
              <a:rPr lang="ru-RU" sz="4800" b="1" dirty="0" smtClean="0">
                <a:solidFill>
                  <a:schemeClr val="bg1"/>
                </a:solidFill>
              </a:rPr>
              <a:t> об</a:t>
            </a:r>
            <a:r>
              <a:rPr lang="en-US" sz="4800" b="1" dirty="0" smtClean="0">
                <a:solidFill>
                  <a:schemeClr val="bg1"/>
                </a:solidFill>
              </a:rPr>
              <a:t>’</a:t>
            </a:r>
            <a:r>
              <a:rPr lang="ru-RU" sz="4800" b="1" dirty="0" err="1" smtClean="0">
                <a:solidFill>
                  <a:schemeClr val="bg1"/>
                </a:solidFill>
              </a:rPr>
              <a:t>єму</a:t>
            </a:r>
            <a:r>
              <a:rPr lang="ru-RU" sz="4800" b="1" dirty="0" smtClean="0">
                <a:solidFill>
                  <a:schemeClr val="bg1"/>
                </a:solidFill>
              </a:rPr>
              <a:t>? </a:t>
            </a:r>
            <a:endParaRPr lang="ru-RU" sz="4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05835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</a:t>
            </a:r>
            <a:endParaRPr lang="ru-RU" sz="4000" b="1" dirty="0"/>
          </a:p>
        </p:txBody>
      </p:sp>
      <p:sp>
        <p:nvSpPr>
          <p:cNvPr id="5" name="Овал 4"/>
          <p:cNvSpPr/>
          <p:nvPr/>
        </p:nvSpPr>
        <p:spPr>
          <a:xfrm>
            <a:off x="251520" y="332656"/>
            <a:ext cx="1512168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№4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9291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reWalls.com-30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9" y="-13688"/>
            <a:ext cx="9153390" cy="68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581128"/>
            <a:ext cx="8892480" cy="227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 </a:t>
            </a:r>
            <a:r>
              <a:rPr lang="ru-RU" b="1" dirty="0" err="1" smtClean="0">
                <a:solidFill>
                  <a:schemeClr val="bg1"/>
                </a:solidFill>
              </a:rPr>
              <a:t>повітря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Повітря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– </a:t>
            </a:r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речовина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Фізичних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тіл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без </a:t>
            </a:r>
            <a:r>
              <a:rPr lang="ru-RU" b="1" dirty="0" err="1" smtClean="0">
                <a:solidFill>
                  <a:schemeClr val="bg1"/>
                </a:solidFill>
              </a:rPr>
              <a:t>форми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об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err="1" smtClean="0">
                <a:solidFill>
                  <a:schemeClr val="bg1"/>
                </a:solidFill>
              </a:rPr>
              <a:t>єму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не </a:t>
            </a:r>
            <a:r>
              <a:rPr lang="ru-RU" b="1" dirty="0" err="1" smtClean="0">
                <a:solidFill>
                  <a:schemeClr val="bg1"/>
                </a:solidFill>
              </a:rPr>
              <a:t>буває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бути </a:t>
            </a:r>
            <a:r>
              <a:rPr lang="ru-RU" b="1" dirty="0">
                <a:solidFill>
                  <a:schemeClr val="bg1"/>
                </a:solidFill>
              </a:rPr>
              <a:t>не </a:t>
            </a:r>
            <a:r>
              <a:rPr lang="ru-RU" b="1" dirty="0" err="1" smtClean="0">
                <a:solidFill>
                  <a:schemeClr val="bg1"/>
                </a:solidFill>
              </a:rPr>
              <a:t>може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Якщо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що-небудь</a:t>
            </a:r>
            <a:r>
              <a:rPr lang="ru-RU" b="1" dirty="0" smtClean="0">
                <a:solidFill>
                  <a:schemeClr val="bg1"/>
                </a:solidFill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</a:rPr>
              <a:t>має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форми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об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>
                <a:solidFill>
                  <a:schemeClr val="bg1"/>
                </a:solidFill>
              </a:rPr>
              <a:t>є</a:t>
            </a:r>
            <a:r>
              <a:rPr lang="ru-RU" b="1" dirty="0" err="1" smtClean="0">
                <a:solidFill>
                  <a:schemeClr val="bg1"/>
                </a:solidFill>
              </a:rPr>
              <a:t>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– </a:t>
            </a:r>
            <a:r>
              <a:rPr lang="ru-RU" b="1" dirty="0" err="1" smtClean="0">
                <a:solidFill>
                  <a:schemeClr val="bg1"/>
                </a:solidFill>
              </a:rPr>
              <a:t>воно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не </a:t>
            </a:r>
            <a:r>
              <a:rPr lang="ru-RU" b="1" dirty="0" err="1" smtClean="0">
                <a:solidFill>
                  <a:schemeClr val="bg1"/>
                </a:solidFill>
              </a:rPr>
              <a:t>фізичне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тіло</a:t>
            </a:r>
            <a:r>
              <a:rPr lang="ru-RU" b="1" dirty="0" smtClean="0">
                <a:solidFill>
                  <a:schemeClr val="bg1"/>
                </a:solidFill>
              </a:rPr>
              <a:t>.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2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02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4581128"/>
            <a:ext cx="11027716" cy="2418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 Сашко </a:t>
            </a:r>
            <a:r>
              <a:rPr lang="ru-RU" sz="3600" b="1" dirty="0" err="1" smtClean="0"/>
              <a:t>висунув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гіпотезу</a:t>
            </a:r>
            <a:r>
              <a:rPr lang="ru-RU" sz="3600" b="1" dirty="0"/>
              <a:t>, </a:t>
            </a:r>
            <a:r>
              <a:rPr lang="ru-RU" sz="3600" b="1" dirty="0" err="1"/>
              <a:t>щ</a:t>
            </a:r>
            <a:r>
              <a:rPr lang="ru-RU" sz="3600" b="1" dirty="0" err="1" smtClean="0"/>
              <a:t>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всі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його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err="1" smtClean="0"/>
              <a:t>однокласниці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складаються</a:t>
            </a:r>
            <a:r>
              <a:rPr lang="ru-RU" sz="3600" b="1" dirty="0" smtClean="0"/>
              <a:t> з </a:t>
            </a:r>
            <a:r>
              <a:rPr lang="ru-RU" sz="3600" b="1" dirty="0" err="1" smtClean="0"/>
              <a:t>найдрібніших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частинок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хоч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здаються</a:t>
            </a:r>
            <a:r>
              <a:rPr lang="ru-RU" sz="3600" b="1" dirty="0" smtClean="0"/>
              <a:t>, </a:t>
            </a:r>
            <a:r>
              <a:rPr lang="ru-RU" sz="3600" b="1" dirty="0"/>
              <a:t>на </a:t>
            </a:r>
            <a:r>
              <a:rPr lang="ru-RU" sz="3600" b="1" dirty="0" smtClean="0"/>
              <a:t>перший </a:t>
            </a:r>
            <a:r>
              <a:rPr lang="ru-RU" sz="3600" b="1" dirty="0" err="1" smtClean="0"/>
              <a:t>погляд</a:t>
            </a:r>
            <a:r>
              <a:rPr lang="ru-RU" sz="3600" b="1" dirty="0"/>
              <a:t>, </a:t>
            </a:r>
            <a:r>
              <a:rPr lang="ru-RU" sz="3600" b="1" dirty="0" err="1" smtClean="0"/>
              <a:t>суцільними</a:t>
            </a:r>
            <a:r>
              <a:rPr lang="ru-RU" sz="3600" b="1" dirty="0"/>
              <a:t>. </a:t>
            </a:r>
            <a:r>
              <a:rPr lang="ru-RU" sz="3600" b="1" dirty="0" err="1" smtClean="0"/>
              <a:t>Чи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вірна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ця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гіпотеза</a:t>
            </a:r>
            <a:r>
              <a:rPr lang="ru-RU" sz="3600" b="1" dirty="0"/>
              <a:t>? </a:t>
            </a:r>
          </a:p>
        </p:txBody>
      </p:sp>
      <p:sp>
        <p:nvSpPr>
          <p:cNvPr id="4" name="Овал 3"/>
          <p:cNvSpPr/>
          <p:nvPr/>
        </p:nvSpPr>
        <p:spPr>
          <a:xfrm>
            <a:off x="104946" y="188640"/>
            <a:ext cx="144271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№5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30029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493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Звичайно, фізик!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Вовчик поцупив у школі кусочек крейди, приніс додому, кинув у склянку з водою і дідусевими зубними протезами. З крейди побігли маленькі бульбашки. Звідки вони взялись и чого злякались?   </vt:lpstr>
      <vt:lpstr>Презентация PowerPoint</vt:lpstr>
      <vt:lpstr>Презентация PowerPoint</vt:lpstr>
      <vt:lpstr>Над Іринкою глумилися інерція руху і інерція покоя. З цими двома явищами не тільки поліція, з ними ніякі сухопутно-повітряно-морські озброєні  до зубів сили не справляться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27</cp:revision>
  <dcterms:created xsi:type="dcterms:W3CDTF">2014-12-09T21:15:06Z</dcterms:created>
  <dcterms:modified xsi:type="dcterms:W3CDTF">2017-12-19T18:00:00Z</dcterms:modified>
</cp:coreProperties>
</file>