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57" r:id="rId5"/>
    <p:sldId id="260" r:id="rId6"/>
    <p:sldId id="263" r:id="rId7"/>
    <p:sldId id="261" r:id="rId8"/>
    <p:sldId id="264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800000"/>
    <a:srgbClr val="F3F9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374" y="-9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неделя физики\ПАРОВОЗИКИ\ВОКЗАЛ\НАЧАЛ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2"/>
            <a:ext cx="9144000" cy="685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28520" y="3789040"/>
            <a:ext cx="3059832" cy="30689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>
                <a:ln w="10541" cmpd="sng">
                  <a:solidFill>
                    <a:srgbClr val="0000CC"/>
                  </a:solidFill>
                  <a:prstDash val="solid"/>
                </a:ln>
                <a:solidFill>
                  <a:schemeClr val="tx1"/>
                </a:solidFill>
              </a:rPr>
              <a:t>Ми сядемо у поїзд – і вперед!</a:t>
            </a:r>
          </a:p>
          <a:p>
            <a:r>
              <a:rPr lang="uk-UA" sz="2800" b="1" dirty="0" smtClean="0">
                <a:ln w="10541" cmpd="sng">
                  <a:solidFill>
                    <a:srgbClr val="0000CC"/>
                  </a:solidFill>
                  <a:prstDash val="solid"/>
                </a:ln>
                <a:solidFill>
                  <a:schemeClr val="tx1"/>
                </a:solidFill>
              </a:rPr>
              <a:t>Поїдемо швиденько…</a:t>
            </a:r>
          </a:p>
          <a:p>
            <a:r>
              <a:rPr lang="uk-UA" sz="2800" b="1" dirty="0" smtClean="0">
                <a:ln w="10541" cmpd="sng">
                  <a:solidFill>
                    <a:srgbClr val="0000CC"/>
                  </a:solidFill>
                  <a:prstDash val="solid"/>
                </a:ln>
                <a:solidFill>
                  <a:schemeClr val="tx1"/>
                </a:solidFill>
              </a:rPr>
              <a:t>А хто ж нас повезе?</a:t>
            </a:r>
          </a:p>
          <a:p>
            <a:r>
              <a:rPr lang="uk-UA" sz="2800" b="1" dirty="0" smtClean="0">
                <a:ln w="10541" cmpd="sng">
                  <a:solidFill>
                    <a:srgbClr val="0000CC"/>
                  </a:solidFill>
                  <a:prstDash val="solid"/>
                </a:ln>
                <a:solidFill>
                  <a:schemeClr val="tx1"/>
                </a:solidFill>
              </a:rPr>
              <a:t>Наші машиністи </a:t>
            </a:r>
          </a:p>
        </p:txBody>
      </p:sp>
    </p:spTree>
    <p:extLst>
      <p:ext uri="{BB962C8B-B14F-4D97-AF65-F5344CB8AC3E}">
        <p14:creationId xmlns:p14="http://schemas.microsoft.com/office/powerpoint/2010/main" val="338383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6707088" cy="420933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Пользователь\Desktop\неделя физики\ПАРОВОЗИКИ\ВОКЗАЛ\НАЧАЛ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44" y="19405"/>
            <a:ext cx="9173644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ьзователь\Desktop\Новая папка (2)\pEHQIUAjfo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59" y="798993"/>
            <a:ext cx="2110735" cy="30243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Овал 4"/>
          <p:cNvSpPr/>
          <p:nvPr/>
        </p:nvSpPr>
        <p:spPr>
          <a:xfrm rot="20810351">
            <a:off x="1771784" y="2442306"/>
            <a:ext cx="3096344" cy="1368152"/>
          </a:xfrm>
          <a:prstGeom prst="ellipse">
            <a:avLst/>
          </a:prstGeom>
          <a:solidFill>
            <a:srgbClr val="FFFF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accent2"/>
                </a:solidFill>
              </a:rPr>
              <a:t>Сіняєва</a:t>
            </a:r>
            <a:r>
              <a:rPr lang="ru-RU" sz="3200" b="1" dirty="0" smtClean="0">
                <a:ln w="28575">
                  <a:solidFill>
                    <a:schemeClr val="tx1"/>
                  </a:solidFill>
                </a:ln>
                <a:solidFill>
                  <a:schemeClr val="accent2"/>
                </a:solidFill>
              </a:rPr>
              <a:t> </a:t>
            </a:r>
            <a:r>
              <a:rPr lang="ru-RU" sz="3200" b="1" dirty="0" smtClean="0">
                <a:ln w="28575">
                  <a:solidFill>
                    <a:schemeClr val="tx1"/>
                  </a:solidFill>
                </a:ln>
                <a:solidFill>
                  <a:schemeClr val="accent2"/>
                </a:solidFill>
              </a:rPr>
              <a:t>А.</a:t>
            </a:r>
          </a:p>
          <a:p>
            <a:pPr algn="ctr"/>
            <a:r>
              <a:rPr lang="ru-RU" sz="3200" b="1" dirty="0">
                <a:ln w="28575">
                  <a:solidFill>
                    <a:schemeClr val="tx1"/>
                  </a:solidFill>
                </a:ln>
                <a:solidFill>
                  <a:schemeClr val="accent2"/>
                </a:solidFill>
              </a:rPr>
              <a:t> </a:t>
            </a:r>
            <a:r>
              <a:rPr lang="ru-RU" sz="3200" b="1" dirty="0" smtClean="0">
                <a:ln w="28575">
                  <a:solidFill>
                    <a:schemeClr val="tx1"/>
                  </a:solidFill>
                </a:ln>
                <a:solidFill>
                  <a:schemeClr val="accent2"/>
                </a:solidFill>
              </a:rPr>
              <a:t>  10 </a:t>
            </a:r>
            <a:r>
              <a:rPr lang="ru-RU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accent2"/>
                </a:solidFill>
              </a:rPr>
              <a:t>клас</a:t>
            </a:r>
            <a:endParaRPr lang="ru-RU" sz="3200" b="1" dirty="0">
              <a:ln w="28575">
                <a:solidFill>
                  <a:schemeClr val="tx1"/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 rot="731069">
            <a:off x="5822887" y="2650170"/>
            <a:ext cx="3354041" cy="1326718"/>
          </a:xfrm>
          <a:prstGeom prst="ellipse">
            <a:avLst/>
          </a:prstGeom>
          <a:solidFill>
            <a:srgbClr val="FFFF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</a:rPr>
              <a:t>Калушка</a:t>
            </a:r>
            <a:r>
              <a:rPr lang="ru-RU" sz="32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</a:rPr>
              <a:t> </a:t>
            </a:r>
            <a:r>
              <a:rPr lang="ru-RU" sz="32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</a:rPr>
              <a:t>О.</a:t>
            </a:r>
            <a:endParaRPr lang="ru-RU" sz="3200" b="1" dirty="0" smtClean="0">
              <a:ln w="28575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</a:endParaRPr>
          </a:p>
          <a:p>
            <a:pPr algn="ctr"/>
            <a:r>
              <a:rPr lang="ru-RU" sz="32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</a:rPr>
              <a:t> </a:t>
            </a:r>
            <a:r>
              <a:rPr lang="ru-RU" sz="32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</a:rPr>
              <a:t>      11 </a:t>
            </a:r>
            <a:r>
              <a:rPr lang="ru-RU" sz="32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</a:rPr>
              <a:t>клас</a:t>
            </a:r>
            <a:endParaRPr lang="ru-RU" sz="3200" b="1" dirty="0">
              <a:ln w="28575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</a:endParaRPr>
          </a:p>
        </p:txBody>
      </p:sp>
      <p:pic>
        <p:nvPicPr>
          <p:cNvPr id="2053" name="Picture 5" descr="C:\Users\Пользователь\Desktop\Новая папка (2)\SAM_18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405"/>
            <a:ext cx="2314759" cy="26568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Прямоугольник 6"/>
          <p:cNvSpPr/>
          <p:nvPr/>
        </p:nvSpPr>
        <p:spPr>
          <a:xfrm>
            <a:off x="0" y="3861048"/>
            <a:ext cx="3059832" cy="29969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n w="10541" cmpd="sng">
                  <a:solidFill>
                    <a:srgbClr val="0000CC"/>
                  </a:solidFill>
                  <a:prstDash val="solid"/>
                </a:ln>
                <a:solidFill>
                  <a:schemeClr val="tx1"/>
                </a:solidFill>
              </a:rPr>
              <a:t>Познайомтесь!</a:t>
            </a:r>
          </a:p>
          <a:p>
            <a:pPr algn="ctr"/>
            <a:r>
              <a:rPr lang="uk-UA" sz="2800" b="1" dirty="0" smtClean="0">
                <a:ln w="10541" cmpd="sng">
                  <a:solidFill>
                    <a:srgbClr val="0000CC"/>
                  </a:solidFill>
                  <a:prstDash val="solid"/>
                </a:ln>
                <a:solidFill>
                  <a:schemeClr val="tx1"/>
                </a:solidFill>
              </a:rPr>
              <a:t>Наші машиністи</a:t>
            </a:r>
            <a:endParaRPr lang="ru-RU" sz="2800" b="1" dirty="0">
              <a:ln w="10541" cmpd="sng">
                <a:solidFill>
                  <a:srgbClr val="0000CC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41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ГОТОВЫЕ\8ef50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83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ГОТОВЫЕ\instapics.ru_110819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08919"/>
            <a:ext cx="7164288" cy="414907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764705"/>
            <a:ext cx="7499176" cy="14401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Пользователь\Desktop\Новая папка (2)\pEHQIUAjfo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9385">
            <a:off x="1678806" y="2438286"/>
            <a:ext cx="1043155" cy="1606970"/>
          </a:xfrm>
          <a:prstGeom prst="roundRect">
            <a:avLst>
              <a:gd name="adj" fmla="val 2182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C:\Users\Пользователь\Desktop\Новая папка (2)\SAM_18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03" y="3575038"/>
            <a:ext cx="1046107" cy="1512169"/>
          </a:xfrm>
          <a:prstGeom prst="roundRect">
            <a:avLst>
              <a:gd name="adj" fmla="val 1703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3" name="Picture 5" descr="C:\Users\Пользователь\Desktop\Новая папка (2)\SAM_187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025921" y="3575038"/>
            <a:ext cx="1081310" cy="1512169"/>
          </a:xfrm>
          <a:prstGeom prst="roundRect">
            <a:avLst>
              <a:gd name="adj" fmla="val 1884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4" name="Picture 6" descr="C:\Users\Пользователь\Desktop\Новая папка (2)\SAM_187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3762">
            <a:off x="8011692" y="4222687"/>
            <a:ext cx="956582" cy="1586197"/>
          </a:xfrm>
          <a:prstGeom prst="roundRect">
            <a:avLst>
              <a:gd name="adj" fmla="val 2581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5" name="Picture 7" descr="C:\Users\Пользователь\Desktop\Новая папка (2)\SAM_187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0187">
            <a:off x="6934907" y="4004204"/>
            <a:ext cx="980204" cy="1563209"/>
          </a:xfrm>
          <a:prstGeom prst="roundRect">
            <a:avLst>
              <a:gd name="adj" fmla="val 2239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Овал 5"/>
          <p:cNvSpPr/>
          <p:nvPr/>
        </p:nvSpPr>
        <p:spPr>
          <a:xfrm>
            <a:off x="4355976" y="5087208"/>
            <a:ext cx="1080120" cy="430024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10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96451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ЖД-станция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" y="0"/>
            <a:ext cx="91414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486149">
            <a:off x="-1011864" y="1927781"/>
            <a:ext cx="6796219" cy="584775"/>
          </a:xfrm>
          <a:prstGeom prst="rect">
            <a:avLst/>
          </a:prstGeom>
          <a:solidFill>
            <a:schemeClr val="bg2">
              <a:lumMod val="25000"/>
            </a:schemeClr>
          </a:solidFill>
          <a:ln w="28575">
            <a:solidFill>
              <a:schemeClr val="bg1"/>
            </a:solidFill>
          </a:ln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                     </a:t>
            </a:r>
            <a:r>
              <a:rPr lang="ru-RU" sz="32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</a:rPr>
              <a:t>Станция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      </a:t>
            </a:r>
            <a:r>
              <a:rPr lang="ru-RU" sz="3200" b="1" dirty="0" smtClean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ОБМЕН ОПЫТОМ</a:t>
            </a:r>
            <a:endParaRPr lang="ru-RU" sz="3200" b="1" dirty="0">
              <a:ln w="127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912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неделя физики\ПАРОВОЗИКИ\ВОКЗАЛ\nHHNqNCKN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488832" cy="850106"/>
          </a:xfr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tx2">
                <a:lumMod val="20000"/>
                <a:lumOff val="8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С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ТАНЦІЯ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«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Нав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колофізична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»</a:t>
            </a:r>
            <a:endParaRPr lang="ru-RU" b="1" dirty="0">
              <a:solidFill>
                <a:schemeClr val="bg2">
                  <a:lumMod val="25000"/>
                </a:schemeClr>
              </a:solidFill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590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неделя физики\ПАРОВОЗИКИ\ВОКЗАЛ\ВОКЗАЛ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278"/>
            <a:ext cx="9144001" cy="683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flipH="1" flipV="1">
            <a:off x="582521" y="116632"/>
            <a:ext cx="8024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66642" y="462953"/>
            <a:ext cx="8211166" cy="1323439"/>
          </a:xfrm>
          <a:prstGeom prst="rect">
            <a:avLst/>
          </a:prstGeom>
          <a:solidFill>
            <a:schemeClr val="bg2">
              <a:lumMod val="50000"/>
            </a:schemeClr>
          </a:solidFill>
          <a:ln w="76200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ru-RU" sz="4000" dirty="0" err="1" smtClean="0">
                <a:solidFill>
                  <a:schemeClr val="bg1"/>
                </a:solidFill>
              </a:rPr>
              <a:t>Станція</a:t>
            </a:r>
            <a:r>
              <a:rPr lang="ru-RU" sz="4000" dirty="0" smtClean="0">
                <a:solidFill>
                  <a:schemeClr val="bg1"/>
                </a:solidFill>
              </a:rPr>
              <a:t> «КАЗКОВА»  </a:t>
            </a:r>
            <a:endParaRPr lang="ru-RU" sz="4000" dirty="0" smtClean="0">
              <a:solidFill>
                <a:schemeClr val="bg1"/>
              </a:solidFill>
            </a:endParaRPr>
          </a:p>
          <a:p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ru-RU" sz="4000" dirty="0" smtClean="0">
                <a:solidFill>
                  <a:schemeClr val="bg1"/>
                </a:solidFill>
              </a:rPr>
              <a:t>                       </a:t>
            </a:r>
            <a:r>
              <a:rPr lang="ru-RU" sz="4000" dirty="0" smtClean="0">
                <a:solidFill>
                  <a:schemeClr val="bg1"/>
                </a:solidFill>
              </a:rPr>
              <a:t>(«</a:t>
            </a:r>
            <a:r>
              <a:rPr lang="ru-RU" sz="4000" dirty="0" err="1" smtClean="0">
                <a:solidFill>
                  <a:schemeClr val="bg1"/>
                </a:solidFill>
              </a:rPr>
              <a:t>Експериментальна</a:t>
            </a:r>
            <a:r>
              <a:rPr lang="ru-RU" sz="4000" dirty="0" smtClean="0">
                <a:solidFill>
                  <a:schemeClr val="bg1"/>
                </a:solidFill>
              </a:rPr>
              <a:t>»)                                     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2521" y="1815984"/>
            <a:ext cx="173055" cy="5042016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100392" y="1815984"/>
            <a:ext cx="144016" cy="5042016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52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dolgayaostanovka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16" y="-1"/>
            <a:ext cx="9150816" cy="687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85960" y="548680"/>
            <a:ext cx="6624736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bg2">
                <a:lumMod val="25000"/>
              </a:schemeClr>
            </a:solidFill>
          </a:ln>
          <a:effectLst>
            <a:softEdge rad="12700"/>
          </a:effectLst>
          <a:scene3d>
            <a:camera prst="perspectiveLef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 prst="relaxedInset"/>
            </a:sp3d>
          </a:bodyPr>
          <a:lstStyle/>
          <a:p>
            <a:r>
              <a:rPr lang="ru-RU" sz="4400" dirty="0" smtClean="0"/>
              <a:t>     </a:t>
            </a:r>
            <a:r>
              <a:rPr lang="ru-RU" sz="4400" dirty="0" err="1" smtClean="0">
                <a:solidFill>
                  <a:srgbClr val="800000"/>
                </a:solidFill>
              </a:rPr>
              <a:t>Станція</a:t>
            </a:r>
            <a:r>
              <a:rPr lang="ru-RU" sz="4400" dirty="0" smtClean="0">
                <a:solidFill>
                  <a:srgbClr val="800000"/>
                </a:solidFill>
              </a:rPr>
              <a:t>  </a:t>
            </a:r>
            <a:r>
              <a:rPr lang="ru-RU" sz="4400" b="1" dirty="0" smtClean="0">
                <a:solidFill>
                  <a:srgbClr val="800000"/>
                </a:solidFill>
              </a:rPr>
              <a:t>«</a:t>
            </a:r>
            <a:r>
              <a:rPr lang="ru-RU" sz="4400" b="1" dirty="0" err="1" smtClean="0">
                <a:solidFill>
                  <a:srgbClr val="800000"/>
                </a:solidFill>
              </a:rPr>
              <a:t>Запросини</a:t>
            </a:r>
            <a:r>
              <a:rPr lang="ru-RU" sz="4400" b="1" dirty="0" smtClean="0">
                <a:solidFill>
                  <a:srgbClr val="800000"/>
                </a:solidFill>
              </a:rPr>
              <a:t>»</a:t>
            </a:r>
            <a:endParaRPr lang="ru-RU" sz="4400" b="1" dirty="0">
              <a:solidFill>
                <a:srgbClr val="8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21966" y="27015"/>
            <a:ext cx="162018" cy="46128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001192" y="19471"/>
            <a:ext cx="169168" cy="44181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40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тель\Desktop\неделя физики\ПАРОВОЗИКИ\ВОКЗАЛ\allfons.ru-29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" y="0"/>
            <a:ext cx="9144000" cy="6858000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85616" y="332656"/>
            <a:ext cx="5170760" cy="646331"/>
          </a:xfrm>
          <a:prstGeom prst="rect">
            <a:avLst/>
          </a:prstGeom>
          <a:solidFill>
            <a:schemeClr val="tx2">
              <a:lumMod val="50000"/>
            </a:schemeClr>
          </a:solidFill>
          <a:ln w="76200">
            <a:solidFill>
              <a:schemeClr val="bg2">
                <a:lumMod val="9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Станція</a:t>
            </a:r>
            <a:r>
              <a:rPr lang="ru-RU" sz="3600" dirty="0" smtClean="0">
                <a:solidFill>
                  <a:schemeClr val="bg1"/>
                </a:solidFill>
              </a:rPr>
              <a:t>   </a:t>
            </a:r>
            <a:r>
              <a:rPr lang="ru-RU" sz="3600" dirty="0" smtClean="0">
                <a:solidFill>
                  <a:schemeClr val="bg1"/>
                </a:solidFill>
              </a:rPr>
              <a:t>«</a:t>
            </a:r>
            <a:r>
              <a:rPr lang="ru-RU" sz="3600" dirty="0" err="1" smtClean="0">
                <a:solidFill>
                  <a:schemeClr val="bg1"/>
                </a:solidFill>
              </a:rPr>
              <a:t>ТВОРЧа</a:t>
            </a:r>
            <a:r>
              <a:rPr lang="ru-RU" sz="3600" dirty="0" smtClean="0">
                <a:solidFill>
                  <a:schemeClr val="bg1"/>
                </a:solidFill>
              </a:rPr>
              <a:t>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Дуга 4"/>
          <p:cNvSpPr/>
          <p:nvPr/>
        </p:nvSpPr>
        <p:spPr>
          <a:xfrm>
            <a:off x="7236296" y="0"/>
            <a:ext cx="504056" cy="33265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0"/>
            <a:ext cx="192596" cy="33265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654328" y="0"/>
            <a:ext cx="221928" cy="332656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61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64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СТАНЦІЯ «Навколофізична»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Admin</cp:lastModifiedBy>
  <cp:revision>33</cp:revision>
  <dcterms:created xsi:type="dcterms:W3CDTF">2014-12-06T01:47:39Z</dcterms:created>
  <dcterms:modified xsi:type="dcterms:W3CDTF">2017-12-19T16:38:48Z</dcterms:modified>
</cp:coreProperties>
</file>