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69" r:id="rId5"/>
    <p:sldId id="270" r:id="rId6"/>
    <p:sldId id="276" r:id="rId7"/>
    <p:sldId id="271" r:id="rId8"/>
    <p:sldId id="273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4106"/>
    <a:srgbClr val="FDD7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126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EE8C-ECA8-4E5C-9418-CC0782CC2953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4A911-8A46-47B4-B6B1-E1FBB7D45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20C4-CFEB-4674-804E-6665DE6AC1D3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3A826-D000-4380-AF10-C355984A8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60FC-ADE9-45F3-BF98-EF7278EC7117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56BB-8CD7-42BC-917E-41B517949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3C6-38C9-4F10-AA65-37A5E6FB9050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3360-39C2-4E8F-8864-A4B1BCB6C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BA47-D0EC-4A2C-95EB-ED52427E36C2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8995D-31BE-4BDC-9C51-D05C0AF18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73320-1459-4A91-8E78-8F399FD962DE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C865B-9852-43D9-B59B-C95DAFCAA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52DB-0EBD-4066-9823-8077B8CB2114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10C0-7C9F-41CE-B07B-566C0499F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2E230-55CA-4E94-A066-3E34CA614009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51996-3553-425C-B024-BB27DD44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E474-37B9-48DE-ACA3-04290591FE7A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087A7-EE28-458B-BC1E-1F9DB5C20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0C1D-53F1-48AE-A421-5BD0F350C714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AFC-3D1D-4427-8646-BEB78DF1B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CA7AB-28A1-4F7D-AAEE-2C50E1561535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0359E-691E-457E-8BC1-AE40616C0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7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DFB1AA-F64D-43EA-9293-3CFD0B1860B1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A34204-AF4F-4373-8420-4DDE49A29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www.biowatt.com.ua/informatsiya/harakteristika-ta-osoblivosti-palivnih-briket-yak-paliva/attachment/ruf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watt.com.ua/informatsiya/harakteristika-ta-osoblivosti-palivnih-briket-yak-paliva/attachment/pinniand-key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www.biowatt.com.ua/informatsiya/harakteristika-ta-osoblivosti-palivnih-briket-yak-paliva/attachment/nestr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Documents and Settings\Администратор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9132888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712416" y="1268760"/>
            <a:ext cx="8420472" cy="2376487"/>
          </a:xfrm>
        </p:spPr>
        <p:txBody>
          <a:bodyPr/>
          <a:lstStyle/>
          <a:p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err="1" smtClean="0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  <a:t>Паливо</a:t>
            </a:r>
            <a:r>
              <a:rPr lang="ru-RU" sz="4800" b="1" i="1" dirty="0" smtClean="0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4800" b="1" i="1" dirty="0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  <a:t> маркою «</a:t>
            </a:r>
            <a:r>
              <a:rPr lang="ru-RU" sz="4800" b="1" i="1" dirty="0" err="1" smtClean="0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  <a:t>євро</a:t>
            </a:r>
            <a:r>
              <a:rPr lang="ru-RU" sz="4800" b="1" i="1" dirty="0" smtClean="0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  <a:t>»:</a:t>
            </a:r>
            <a:br>
              <a:rPr lang="ru-RU" sz="4800" b="1" i="1" dirty="0" smtClean="0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err="1" smtClean="0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  <a:t>паливні</a:t>
            </a:r>
            <a:r>
              <a:rPr lang="ru-RU" sz="4800" b="1" i="1" dirty="0" smtClean="0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err="1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  <a:t>брикети</a:t>
            </a:r>
            <a:r>
              <a:rPr lang="ru-RU" sz="4800" b="1" i="1" dirty="0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b="1" i="1" dirty="0">
                <a:solidFill>
                  <a:srgbClr val="8841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5"/>
          <p:cNvSpPr>
            <a:spLocks noGrp="1" noChangeArrowheads="1"/>
          </p:cNvSpPr>
          <p:nvPr>
            <p:ph type="subTitle" idx="1"/>
          </p:nvPr>
        </p:nvSpPr>
        <p:spPr>
          <a:xfrm>
            <a:off x="3272012" y="3645024"/>
            <a:ext cx="5688012" cy="1815882"/>
          </a:xfrm>
          <a:noFill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9-А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Стародубцева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Олександра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учитель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Пахомова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А.І.  </a:t>
            </a:r>
          </a:p>
          <a:p>
            <a:pPr algn="r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КЗ «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Нікольська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ЗОШ  І-ІІІ  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ступенів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№1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імені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Якименка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А.Д.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Нікольської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районної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ради 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Донецької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опорна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школа.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Прямоугольник 5"/>
          <p:cNvSpPr>
            <a:spLocks noChangeArrowheads="1"/>
          </p:cNvSpPr>
          <p:nvPr/>
        </p:nvSpPr>
        <p:spPr bwMode="auto">
          <a:xfrm>
            <a:off x="4932040" y="5603585"/>
            <a:ext cx="3563937" cy="87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algn="ctr">
              <a:lnSpc>
                <a:spcPts val="1200"/>
              </a:lnSpc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ru-RU" dirty="0" err="1">
                <a:latin typeface="Times New Roman" pitchFamily="18" charset="0"/>
                <a:cs typeface="Calibri" pitchFamily="34" charset="0"/>
              </a:rPr>
              <a:t>смт.Нікольське</a:t>
            </a:r>
            <a:endParaRPr lang="ru-RU" dirty="0">
              <a:latin typeface="Times New Roman" pitchFamily="18" charset="0"/>
              <a:cs typeface="Calibri" pitchFamily="34" charset="0"/>
            </a:endParaRPr>
          </a:p>
          <a:p>
            <a:pPr lvl="2" algn="ctr">
              <a:lnSpc>
                <a:spcPts val="1200"/>
              </a:lnSpc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                                              </a:t>
            </a:r>
            <a:r>
              <a:rPr lang="ru-RU" dirty="0" err="1" smtClean="0">
                <a:latin typeface="Times New Roman" pitchFamily="18" charset="0"/>
                <a:cs typeface="Calibri" pitchFamily="34" charset="0"/>
              </a:rPr>
              <a:t>с.Малинівка</a:t>
            </a:r>
            <a:endParaRPr lang="ru-RU" dirty="0">
              <a:latin typeface="Times New Roman" pitchFamily="18" charset="0"/>
              <a:cs typeface="Calibri" pitchFamily="34" charset="0"/>
            </a:endParaRPr>
          </a:p>
          <a:p>
            <a:pPr lvl="2" algn="ctr">
              <a:lnSpc>
                <a:spcPts val="1200"/>
              </a:lnSpc>
            </a:pPr>
            <a:r>
              <a:rPr lang="ru-RU" dirty="0">
                <a:latin typeface="Times New Roman" pitchFamily="18" charset="0"/>
                <a:cs typeface="Calibri" pitchFamily="34" charset="0"/>
              </a:rPr>
              <a:t>  </a:t>
            </a:r>
          </a:p>
          <a:p>
            <a:pPr lvl="2" algn="ctr">
              <a:lnSpc>
                <a:spcPts val="1200"/>
              </a:lnSpc>
            </a:pPr>
            <a:r>
              <a:rPr lang="ru-RU" dirty="0" smtClean="0">
                <a:latin typeface="Times New Roman" pitchFamily="18" charset="0"/>
                <a:cs typeface="Calibri" pitchFamily="34" charset="0"/>
              </a:rPr>
              <a:t>2018</a:t>
            </a:r>
            <a:endParaRPr lang="ru-RU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62961" y="404664"/>
            <a:ext cx="84204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4800" dirty="0"/>
          </a:p>
          <a:p>
            <a:pPr algn="l"/>
            <a:endParaRPr lang="ru-RU" sz="4800" b="1" i="1" dirty="0" smtClean="0"/>
          </a:p>
          <a:p>
            <a:pPr algn="l"/>
            <a:r>
              <a:rPr lang="ru-RU" sz="2800" b="1" i="1" dirty="0" smtClean="0"/>
              <a:t>Друга   </a:t>
            </a:r>
            <a:r>
              <a:rPr lang="ru-RU" sz="2800" b="1" i="1" dirty="0" err="1" smtClean="0"/>
              <a:t>районна</a:t>
            </a:r>
            <a:r>
              <a:rPr lang="ru-RU" sz="2800" b="1" i="1" dirty="0" smtClean="0"/>
              <a:t>    </a:t>
            </a:r>
            <a:r>
              <a:rPr lang="ru-RU" sz="2800" b="1" i="1" dirty="0" err="1" smtClean="0"/>
              <a:t>науково</a:t>
            </a:r>
            <a:r>
              <a:rPr lang="ru-RU" sz="2800" b="1" i="1" dirty="0" smtClean="0"/>
              <a:t> - практична </a:t>
            </a:r>
          </a:p>
          <a:p>
            <a:pPr algn="l"/>
            <a:r>
              <a:rPr lang="ru-RU" sz="2800" b="1" i="1" dirty="0" err="1" smtClean="0"/>
              <a:t>конференція</a:t>
            </a:r>
            <a:r>
              <a:rPr lang="ru-RU" sz="2800" b="1" dirty="0" smtClean="0"/>
              <a:t>     </a:t>
            </a:r>
            <a:r>
              <a:rPr lang="ru-RU" sz="2000" b="1" i="1" dirty="0" smtClean="0">
                <a:solidFill>
                  <a:srgbClr val="0070C0"/>
                </a:solidFill>
              </a:rPr>
              <a:t>«ФІЗИКА НАВКОЛО НАС»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16013" y="1411973"/>
            <a:ext cx="748823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визначити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таке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паливні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брикети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біопаливо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вивчити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сферу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біопалива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характеристики,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переваги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49263" eaLnBrk="0" hangingPunct="0"/>
            <a:r>
              <a:rPr lang="ru-RU" sz="28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опрацювати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даного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питання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виготовити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паливні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брикети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домашніх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показати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076" name="Picture 4" descr="C:\Users\User\Desktop\1830-79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520516"/>
            <a:ext cx="29638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372475" cy="863600"/>
          </a:xfrm>
        </p:spPr>
        <p:txBody>
          <a:bodyPr/>
          <a:lstStyle/>
          <a:p>
            <a:pPr eaLnBrk="1" hangingPunct="1"/>
            <a:r>
              <a:rPr lang="ru-RU" sz="2800" b="1" dirty="0"/>
              <a:t>Х</a:t>
            </a:r>
            <a:r>
              <a:rPr lang="ru-RU" sz="2800" b="1" dirty="0" smtClean="0"/>
              <a:t>арактеристики </a:t>
            </a:r>
            <a:r>
              <a:rPr lang="ru-RU" sz="2800" b="1" dirty="0" err="1" smtClean="0"/>
              <a:t>видів</a:t>
            </a:r>
            <a:r>
              <a:rPr lang="ru-RU" sz="2800" b="1" dirty="0" smtClean="0"/>
              <a:t>  </a:t>
            </a:r>
            <a:r>
              <a:rPr lang="ru-RU" sz="2800" b="1" dirty="0" err="1" smtClean="0"/>
              <a:t>палива</a:t>
            </a:r>
            <a:endParaRPr lang="ru-RU" sz="2800" b="1" dirty="0" smtClean="0"/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861290"/>
              </p:ext>
            </p:extLst>
          </p:nvPr>
        </p:nvGraphicFramePr>
        <p:xfrm>
          <a:off x="827584" y="1340768"/>
          <a:ext cx="7518400" cy="438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9308249" imgH="5429104" progId="Word.Document.8">
                  <p:embed/>
                </p:oleObj>
              </mc:Choice>
              <mc:Fallback>
                <p:oleObj name="Document" r:id="rId3" imgW="9308249" imgH="54291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340768"/>
                        <a:ext cx="7518400" cy="438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05627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Типи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паливних</a:t>
            </a:r>
            <a:r>
              <a:rPr lang="ru-RU" b="1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брикет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02060"/>
                </a:solidFill>
              </a:rPr>
              <a:t>Паливні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брикети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RUF      </a:t>
            </a:r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Паливні брикети </a:t>
            </a: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NESTRO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аливні брикети RU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52554"/>
            <a:ext cx="2426335" cy="181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iowatt.com.ua/wp-content/uploads/2013/07/nestro.bmp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51589"/>
            <a:ext cx="2221230" cy="202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biowatt.com.ua/wp-content/uploads/2013/07/pinniand-key.jpe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150" y="2589068"/>
            <a:ext cx="2638425" cy="14941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873298" y="4653136"/>
            <a:ext cx="3243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Паливні брикети </a:t>
            </a:r>
            <a:r>
              <a:rPr lang="ru-RU" b="1" dirty="0" err="1">
                <a:solidFill>
                  <a:srgbClr val="002060"/>
                </a:solidFill>
              </a:rPr>
              <a:t>Pini</a:t>
            </a:r>
            <a:r>
              <a:rPr lang="uk-UA" b="1" dirty="0">
                <a:solidFill>
                  <a:srgbClr val="002060"/>
                </a:solidFill>
              </a:rPr>
              <a:t>&amp;</a:t>
            </a:r>
            <a:r>
              <a:rPr lang="ru-RU" b="1" dirty="0" err="1">
                <a:solidFill>
                  <a:srgbClr val="002060"/>
                </a:solidFill>
              </a:rPr>
              <a:t>Kay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43496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+mn-lt"/>
                <a:ea typeface="Batang" pitchFamily="18" charset="-127"/>
              </a:rPr>
              <a:t>Формування з тирси брикетів на гідравлічному пресі</a:t>
            </a:r>
            <a:endParaRPr lang="ru-RU" b="1" dirty="0">
              <a:solidFill>
                <a:srgbClr val="002060"/>
              </a:solidFill>
              <a:latin typeface="+mn-lt"/>
              <a:ea typeface="Batang" pitchFamily="18" charset="-127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www.prostanki.com/img/boardpics/2014_10/16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4720286" cy="31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58" y="2996952"/>
            <a:ext cx="4248472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162410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РОБОТА ЛІНІЇ БРИКЕТУВАННЯ ТИРСИ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17411" name="Рисунок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85875"/>
            <a:ext cx="71437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1921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Виробництво методом екструзії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работа пресс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58535" cy="4781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586702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17632" cy="1143000"/>
          </a:xfrm>
        </p:spPr>
        <p:txBody>
          <a:bodyPr/>
          <a:lstStyle/>
          <a:p>
            <a:pPr algn="l"/>
            <a:r>
              <a:rPr lang="ru-RU" sz="3600" b="1" dirty="0" err="1">
                <a:solidFill>
                  <a:srgbClr val="002060"/>
                </a:solidFill>
              </a:rPr>
              <a:t>Виготовлення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паливних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брикетів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із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тирси</a:t>
            </a:r>
            <a:r>
              <a:rPr lang="ru-RU" sz="3600" b="1" dirty="0">
                <a:solidFill>
                  <a:srgbClr val="002060"/>
                </a:solidFill>
              </a:rPr>
              <a:t> та </a:t>
            </a:r>
            <a:r>
              <a:rPr lang="ru-RU" sz="3600" b="1" dirty="0" err="1">
                <a:solidFill>
                  <a:srgbClr val="002060"/>
                </a:solidFill>
              </a:rPr>
              <a:t>макулатури</a:t>
            </a:r>
            <a:r>
              <a:rPr lang="ru-RU" sz="3600" b="1" dirty="0">
                <a:solidFill>
                  <a:srgbClr val="002060"/>
                </a:solidFill>
              </a:rPr>
              <a:t> в </a:t>
            </a:r>
            <a:r>
              <a:rPr lang="ru-RU" sz="3600" b="1" dirty="0" err="1" smtClean="0">
                <a:solidFill>
                  <a:srgbClr val="002060"/>
                </a:solidFill>
              </a:rPr>
              <a:t>домашніх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умовах</a:t>
            </a:r>
            <a:r>
              <a:rPr lang="ru-RU" sz="3600" b="1" dirty="0">
                <a:solidFill>
                  <a:srgbClr val="002060"/>
                </a:solidFill>
              </a:rPr>
              <a:t> на </a:t>
            </a:r>
            <a:r>
              <a:rPr lang="ru-RU" sz="3600" b="1" dirty="0" err="1">
                <a:solidFill>
                  <a:srgbClr val="002060"/>
                </a:solidFill>
              </a:rPr>
              <a:t>розробленій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прес-установці</a:t>
            </a:r>
            <a:r>
              <a:rPr lang="uk-UA" sz="3600" b="1" dirty="0">
                <a:solidFill>
                  <a:srgbClr val="002060"/>
                </a:solidFill>
              </a:rPr>
              <a:t>.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452596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дом\Downloads\29468247_191581978115297_20428918742633676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668344" cy="431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12212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4752528" cy="5391472"/>
          </a:xfrm>
        </p:spPr>
        <p:txBody>
          <a:bodyPr/>
          <a:lstStyle/>
          <a:p>
            <a:pPr algn="l"/>
            <a:r>
              <a:rPr lang="ru-RU" sz="3600" b="1" dirty="0" err="1">
                <a:solidFill>
                  <a:srgbClr val="002060"/>
                </a:solidFill>
              </a:rPr>
              <a:t>Виготовлення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паливних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брикетів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із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тирси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та </a:t>
            </a:r>
            <a:r>
              <a:rPr lang="ru-RU" sz="3600" b="1" dirty="0" err="1">
                <a:solidFill>
                  <a:srgbClr val="002060"/>
                </a:solidFill>
              </a:rPr>
              <a:t>макулатури</a:t>
            </a:r>
            <a:r>
              <a:rPr lang="ru-RU" sz="3600" b="1" dirty="0">
                <a:solidFill>
                  <a:srgbClr val="002060"/>
                </a:solidFill>
              </a:rPr>
              <a:t> в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домашніх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умовах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на </a:t>
            </a:r>
            <a:r>
              <a:rPr lang="ru-RU" sz="3600" b="1" dirty="0" err="1">
                <a:solidFill>
                  <a:srgbClr val="002060"/>
                </a:solidFill>
              </a:rPr>
              <a:t>розробленій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err="1" smtClean="0">
                <a:solidFill>
                  <a:srgbClr val="002060"/>
                </a:solidFill>
              </a:rPr>
              <a:t>прес-установці</a:t>
            </a:r>
            <a:r>
              <a:rPr lang="uk-UA" sz="3600" b="1" dirty="0">
                <a:solidFill>
                  <a:srgbClr val="002060"/>
                </a:solidFill>
              </a:rPr>
              <a:t>.</a:t>
            </a:r>
            <a:r>
              <a:rPr lang="ru-RU" sz="3600" dirty="0">
                <a:solidFill>
                  <a:srgbClr val="002060"/>
                </a:solidFill>
              </a:rPr>
              <a:t/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3140968"/>
            <a:ext cx="8229600" cy="5577483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4098" name="Picture 2" descr="C:\Users\дом\Downloads\29472083_191581968115298_6315147761159241728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88640"/>
            <a:ext cx="4176464" cy="640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222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140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Документ Microsoft Office Word 97 - 2003</vt:lpstr>
      <vt:lpstr> Паливо під маркою «євро»: паливні брикети.  </vt:lpstr>
      <vt:lpstr>Презентация PowerPoint</vt:lpstr>
      <vt:lpstr>Характеристики видів  палива</vt:lpstr>
      <vt:lpstr>Типи паливних брикет</vt:lpstr>
      <vt:lpstr>Формування з тирси брикетів на гідравлічному пресі</vt:lpstr>
      <vt:lpstr> РОБОТА ЛІНІЇ БРИКЕТУВАННЯ ТИРСИ</vt:lpstr>
      <vt:lpstr>Виробництво методом екструзії</vt:lpstr>
      <vt:lpstr>Виготовлення паливних брикетів із тирси та макулатури в домашніх умовах на розробленій прес-установці. </vt:lpstr>
      <vt:lpstr>Виготовлення паливних  брикетів із тирси  та макулатури в  домашніх умовах  на розробленій  прес-установці.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Юдакова Дарья</dc:creator>
  <cp:lastModifiedBy>дом</cp:lastModifiedBy>
  <cp:revision>82</cp:revision>
  <dcterms:created xsi:type="dcterms:W3CDTF">2011-07-15T13:25:17Z</dcterms:created>
  <dcterms:modified xsi:type="dcterms:W3CDTF">2018-03-21T17:53:04Z</dcterms:modified>
</cp:coreProperties>
</file>