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1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564-302F-47C7-93A3-A808A6B5F043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DD3-6DE5-4F3B-A47F-E2121392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5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564-302F-47C7-93A3-A808A6B5F043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DD3-6DE5-4F3B-A47F-E2121392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4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564-302F-47C7-93A3-A808A6B5F043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DD3-6DE5-4F3B-A47F-E2121392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67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564-302F-47C7-93A3-A808A6B5F043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DD3-6DE5-4F3B-A47F-E2121392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58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564-302F-47C7-93A3-A808A6B5F043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DD3-6DE5-4F3B-A47F-E2121392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7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564-302F-47C7-93A3-A808A6B5F043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DD3-6DE5-4F3B-A47F-E2121392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80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564-302F-47C7-93A3-A808A6B5F043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DD3-6DE5-4F3B-A47F-E2121392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45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564-302F-47C7-93A3-A808A6B5F043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DD3-6DE5-4F3B-A47F-E2121392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45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564-302F-47C7-93A3-A808A6B5F043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DD3-6DE5-4F3B-A47F-E2121392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0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564-302F-47C7-93A3-A808A6B5F043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DD3-6DE5-4F3B-A47F-E2121392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8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564-302F-47C7-93A3-A808A6B5F043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0DD3-6DE5-4F3B-A47F-E2121392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58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CA564-302F-47C7-93A3-A808A6B5F043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90DD3-6DE5-4F3B-A47F-E2121392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6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i="1" dirty="0" smtClean="0"/>
              <a:t>Дещо </a:t>
            </a:r>
            <a:r>
              <a:rPr lang="uk-UA" i="1" dirty="0" smtClean="0"/>
              <a:t>з життя кристалів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241536" cy="2042858"/>
          </a:xfrm>
        </p:spPr>
        <p:txBody>
          <a:bodyPr>
            <a:normAutofit fontScale="40000" lnSpcReduction="20000"/>
          </a:bodyPr>
          <a:lstStyle/>
          <a:p>
            <a:pPr algn="r"/>
            <a:endParaRPr lang="uk-UA" i="1" dirty="0" smtClean="0"/>
          </a:p>
          <a:p>
            <a:pPr algn="r"/>
            <a:endParaRPr lang="uk-UA" i="1" dirty="0"/>
          </a:p>
          <a:p>
            <a:pPr algn="r"/>
            <a:endParaRPr lang="uk-UA" i="1" dirty="0" smtClean="0"/>
          </a:p>
          <a:p>
            <a:pPr algn="r"/>
            <a:r>
              <a:rPr lang="uk-UA" sz="4400" i="1" dirty="0" err="1" smtClean="0"/>
              <a:t>Мадіна</a:t>
            </a:r>
            <a:r>
              <a:rPr lang="uk-UA" sz="4400" i="1" dirty="0" smtClean="0"/>
              <a:t> Поліна</a:t>
            </a:r>
          </a:p>
          <a:p>
            <a:pPr algn="r"/>
            <a:r>
              <a:rPr lang="uk-UA" sz="4400" i="1" dirty="0" err="1"/>
              <a:t>у</a:t>
            </a:r>
            <a:r>
              <a:rPr lang="uk-UA" sz="4400" i="1" dirty="0" err="1" smtClean="0"/>
              <a:t>ченица</a:t>
            </a:r>
            <a:r>
              <a:rPr lang="uk-UA" sz="4400" i="1" dirty="0" smtClean="0"/>
              <a:t> </a:t>
            </a:r>
            <a:r>
              <a:rPr lang="uk-UA" sz="4400" i="1" dirty="0" smtClean="0"/>
              <a:t>8 класу</a:t>
            </a:r>
          </a:p>
          <a:p>
            <a:pPr algn="r"/>
            <a:r>
              <a:rPr lang="uk-UA" sz="4400" i="1" dirty="0" smtClean="0"/>
              <a:t>КЗ «</a:t>
            </a:r>
            <a:r>
              <a:rPr lang="uk-UA" sz="4400" i="1" dirty="0" err="1" smtClean="0"/>
              <a:t>Касянівська</a:t>
            </a:r>
            <a:r>
              <a:rPr lang="uk-UA" sz="4400" i="1" dirty="0" smtClean="0"/>
              <a:t> ЗОШ І-ІІІ </a:t>
            </a:r>
            <a:r>
              <a:rPr lang="uk-UA" sz="4400" i="1" dirty="0" err="1" smtClean="0"/>
              <a:t>ст</a:t>
            </a:r>
            <a:r>
              <a:rPr lang="uk-UA" sz="4400" i="1" dirty="0" smtClean="0"/>
              <a:t>»</a:t>
            </a:r>
          </a:p>
          <a:p>
            <a:pPr algn="r"/>
            <a:r>
              <a:rPr lang="uk-UA" sz="4400" i="1" dirty="0" smtClean="0"/>
              <a:t>Вчитель: </a:t>
            </a:r>
            <a:r>
              <a:rPr lang="uk-UA" sz="4400" i="1" dirty="0" err="1" smtClean="0"/>
              <a:t>Муцко</a:t>
            </a:r>
            <a:r>
              <a:rPr lang="uk-UA" sz="4400" i="1" dirty="0" smtClean="0"/>
              <a:t> О.В.</a:t>
            </a:r>
            <a:endParaRPr lang="uk-UA" sz="4400" i="1" dirty="0" smtClean="0"/>
          </a:p>
          <a:p>
            <a:pPr algn="r"/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1030547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0" y="225911"/>
            <a:ext cx="2172978" cy="28345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6450" y="3060494"/>
            <a:ext cx="225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/>
              <a:t>Семененко</a:t>
            </a:r>
            <a:r>
              <a:rPr lang="uk-UA" b="1" dirty="0"/>
              <a:t> Микола </a:t>
            </a:r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260383"/>
            <a:ext cx="1877770" cy="28001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43849" y="3060494"/>
            <a:ext cx="2348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 </a:t>
            </a:r>
            <a:r>
              <a:rPr lang="uk-UA" b="1" dirty="0" err="1" smtClean="0"/>
              <a:t>Смаку́ла</a:t>
            </a:r>
            <a:r>
              <a:rPr lang="uk-UA" b="1" dirty="0" smtClean="0"/>
              <a:t> Олександр</a:t>
            </a:r>
            <a:r>
              <a:rPr lang="ru-RU" dirty="0"/>
              <a:t> 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30" y="260383"/>
            <a:ext cx="3431510" cy="28001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40469" y="3112553"/>
            <a:ext cx="148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 </a:t>
            </a:r>
            <a:r>
              <a:rPr lang="uk-UA" b="1" dirty="0" err="1" smtClean="0"/>
              <a:t>Гегузін</a:t>
            </a:r>
            <a:r>
              <a:rPr lang="uk-UA" b="1" dirty="0" smtClean="0"/>
              <a:t> </a:t>
            </a:r>
            <a:r>
              <a:rPr lang="uk-UA" b="1" dirty="0" err="1" smtClean="0"/>
              <a:t>Яков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49" y="3429000"/>
            <a:ext cx="2235200" cy="28244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51713" y="6253480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/>
              <a:t>Обреїмов</a:t>
            </a:r>
            <a:r>
              <a:rPr lang="uk-UA" b="1" dirty="0" smtClean="0"/>
              <a:t> Іван</a:t>
            </a:r>
            <a:r>
              <a:rPr lang="ru-RU" dirty="0"/>
              <a:t> 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41" y="3481885"/>
            <a:ext cx="1785667" cy="27142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54946" y="6202381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/>
              <a:t>Стасів</a:t>
            </a:r>
            <a:r>
              <a:rPr lang="uk-UA" b="1" dirty="0" smtClean="0"/>
              <a:t> Остап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169" y="23875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8800" b="1" i="1" dirty="0" smtClean="0"/>
              <a:t>Дякую за увагу!</a:t>
            </a:r>
            <a:endParaRPr lang="ru-RU" sz="8800" b="1" i="1" dirty="0"/>
          </a:p>
        </p:txBody>
      </p:sp>
    </p:spTree>
    <p:extLst>
      <p:ext uri="{BB962C8B-B14F-4D97-AF65-F5344CB8AC3E}">
        <p14:creationId xmlns:p14="http://schemas.microsoft.com/office/powerpoint/2010/main" val="42055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144" y="1040029"/>
            <a:ext cx="532790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Кристал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це </a:t>
            </a:r>
            <a:r>
              <a:rPr lang="uk-UA" sz="20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тверде тіло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 упорядкованою внутрішньою будовою, що має вигляд багатогранника з природними плоскими гранями: впорядкованість будови полягає у певній повторюваності у просторі елементів кристала (</a:t>
            </a:r>
            <a:r>
              <a:rPr lang="uk-UA" sz="20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атомів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0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молекул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u="none" strike="noStrik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йонів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що зумовлює виникнення т. зв. </a:t>
            </a:r>
            <a:r>
              <a:rPr lang="uk-UA" sz="20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кристалічної ґратки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 подібній будові кристалічні речовини мають характерні властивості, як: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плавлення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спайність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анізотропія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пружність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кристалів складаються 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сніг 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крига, гірські породи, 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цукор тощо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4" y="301752"/>
            <a:ext cx="4206240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78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112" y="244638"/>
            <a:ext cx="116921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uk-UA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Кристалі́чна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ґра́тка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— геометрично правильне розміщення </a:t>
            </a:r>
            <a:r>
              <a:rPr lang="uk-UA" sz="2000" u="none" strike="noStrike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атомів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(</a:t>
            </a:r>
            <a:r>
              <a:rPr lang="uk-UA" sz="2000" u="none" strike="noStrike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йонів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 </a:t>
            </a:r>
            <a:r>
              <a:rPr lang="uk-UA" sz="2000" u="none" strike="noStrike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молекул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властиве </a:t>
            </a:r>
            <a:r>
              <a:rPr lang="uk-UA" sz="2000" u="none" strike="noStrike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речовині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що перебуває в </a:t>
            </a:r>
            <a:r>
              <a:rPr lang="uk-UA" sz="2000" u="none" strike="noStrike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кристалічному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стані. Просторові фігури у вершинах яких розміщено атоми, називаються </a:t>
            </a:r>
            <a:r>
              <a:rPr lang="uk-UA" sz="2000" i="1" u="none" strike="noStrike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комірками кристалічної ґратки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регулярна нескінченна система геометричних точок, що є ідеально періодичною в трьох вимірах </a:t>
            </a:r>
            <a:r>
              <a:rPr lang="uk-UA" sz="2000" u="none" strike="noStrike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простору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Найменша комірка кристалічної ґратки, зсувом якої можна відтворити весь </a:t>
            </a:r>
            <a:r>
              <a:rPr lang="uk-UA" sz="20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кристал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називається </a:t>
            </a:r>
            <a:r>
              <a:rPr lang="uk-UA" sz="20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примітивною коміркою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випадку простої ґратки, у якій всі </a:t>
            </a:r>
            <a:r>
              <a:rPr lang="uk-UA" sz="20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атоми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одного сорту, примітивна комірка містить один атом. Найменша комірка, яка зберігає усі елементи симетрії кристалу, називається </a:t>
            </a:r>
            <a:r>
              <a:rPr lang="uk-UA" sz="20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елементарною коміркою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Навіть у випадку кристалу із одним сортом атомів елементарна комірка містить кілька атомів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59" y="2987040"/>
            <a:ext cx="8983548" cy="364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8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54723" y="518288"/>
            <a:ext cx="58406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Кожна кристалічна форма утворена однаковими симетрично розміщеними гранями, які відповідають плоским сіткам кристалічної ґратки. За симетрією структура кристалу завжди відповідає одному з 14 типів просторових ґраток Браве: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триклінна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(проста), моноклінна (проста,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базоцентрована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ромбічна (проста,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базоцентрована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об'ємноцентрована, гранецентрована), гексагональна (проста), тригональна (проста), тетрагональна (проста, об'ємноцентрована), кубічна (проста,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об'ємноцентрована, гранецентрована).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2" y="688976"/>
            <a:ext cx="3629757" cy="53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04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" y="181019"/>
            <a:ext cx="11277600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20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Кристаліза́ція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процес виділення з </a:t>
            </a:r>
            <a:r>
              <a:rPr lang="uk-UA" sz="200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розчину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надлишку розчиненої речовини у вигляді </a:t>
            </a:r>
            <a:r>
              <a:rPr lang="uk-UA" sz="200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кристалів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або перехід речовини з газоподібного, рідкого (розчину чи розплаву) або твердого (аморфного) станів у кристалічний.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Кристалізація починається при досягненні деяких граничних умов, наприклад, переохолодженні рідини або перенасиченні пари, коли практично миттєво виникає багато дрібних кристаликів — центрів кристалізації. Кристалики ростуть, приєднуючи атоми з рідини або пари. Ріст граней кристалу відбувається пошарово, краї незавершених атомних шарів (сходинки) при рості рухаються вздовж граней.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852927"/>
            <a:ext cx="5422219" cy="3620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44" y="2852927"/>
            <a:ext cx="5793029" cy="362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49696" y="1145370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Сучасна промисловість не може обійтися без найрізноманітніших кристалів. Вони використовуються в годиннику, транзисторних приймачах, обчислювальних машинах, лазерах і багато чому іншому. Велика лабораторія - природа - вже не може задовольнити попит техніки, що розвивається, і ось на спеціальних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фабриках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вирощують штучні кристали: маленькі, майже не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помітні, і великі - вагою в декілька кілограмів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 різні способи вирощування кристалів. Часто цей процес вимагає високих температур і </a:t>
            </a:r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величезного 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тиску.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Простіше за все вдома вирощувати кристали з мідного купоросу.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4" y="771952"/>
            <a:ext cx="4399766" cy="56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Цікавий факт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" y="1690688"/>
            <a:ext cx="5928360" cy="435133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uk-UA" sz="2000" dirty="0" smtClean="0"/>
              <a:t>   Вчені </a:t>
            </a:r>
            <a:r>
              <a:rPr lang="uk-UA" sz="2000" dirty="0"/>
              <a:t>вперше створили квантовий кристал, існування якого демонструє порушення часової симетрії. Американські фізики-експериментатори з </a:t>
            </a:r>
            <a:r>
              <a:rPr lang="uk-UA" sz="2000" dirty="0" err="1"/>
              <a:t>Мерілендського</a:t>
            </a:r>
            <a:r>
              <a:rPr lang="uk-UA" sz="2000" dirty="0"/>
              <a:t> університету в Коледжу-Парку створили об'єкт, що представляє групу іонів ітербію, розташованих одна до одної у формі кільця. Охолоджена до наднизьких температур, така система перейшла в стан з мінімально можливою енергією. Згідно з теоретичними дослідженнями, порушення часової симетрії на прикладі такого об'єкта проявляє себе у вигляді його обертання навколо своєї осі. Саме такі узгоджені рухи іонів ітербію і спостерігали вчені. За словами вчених, ці кристали можуть знайти застосування в квантових комп'ютерах.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27" y="2072640"/>
            <a:ext cx="5303980" cy="334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3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51" y="262509"/>
            <a:ext cx="5573611" cy="3224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29" y="3486912"/>
            <a:ext cx="5596884" cy="314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8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07" y="498348"/>
            <a:ext cx="4286250" cy="5715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3" y="498348"/>
            <a:ext cx="6028447" cy="36408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3" y="4561242"/>
            <a:ext cx="5980677" cy="19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38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312</Words>
  <Application>Microsoft Office PowerPoint</Application>
  <PresentationFormat>Произвольный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Дещо з життя кристалів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Цікавий факт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 що з життя кристалів</dc:title>
  <dc:creator>User</dc:creator>
  <cp:lastModifiedBy>Учитель</cp:lastModifiedBy>
  <cp:revision>19</cp:revision>
  <dcterms:created xsi:type="dcterms:W3CDTF">2018-03-20T16:09:30Z</dcterms:created>
  <dcterms:modified xsi:type="dcterms:W3CDTF">2018-03-21T13:14:44Z</dcterms:modified>
</cp:coreProperties>
</file>