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9" r:id="rId4"/>
    <p:sldId id="290" r:id="rId5"/>
    <p:sldId id="285" r:id="rId6"/>
    <p:sldId id="286" r:id="rId7"/>
    <p:sldId id="289" r:id="rId8"/>
    <p:sldId id="288" r:id="rId9"/>
    <p:sldId id="257" r:id="rId10"/>
    <p:sldId id="280" r:id="rId11"/>
    <p:sldId id="295" r:id="rId12"/>
    <p:sldId id="277" r:id="rId13"/>
    <p:sldId id="282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5;&#1110;&#1089;&#1085;&#1110;%20&#1076;&#1083;&#1103;%20&#1087;&#1088;&#1086;&#1077;&#1082;&#1090;&#1091;\&#1056;&#1091;&#1096;&#1085;&#1080;&#1082;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5;&#1110;&#1089;&#1085;&#1110;%20&#1076;&#1083;&#1103;%20&#1087;&#1088;&#1086;&#1077;&#1082;&#1090;&#1091;\&#1056;&#1091;&#1096;&#1085;&#1080;&#1082;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5;&#1110;&#1089;&#1085;&#1110;%20&#1076;&#1083;&#1103;%20&#1087;&#1088;&#1086;&#1077;&#1082;&#1090;&#1091;\Vishivanka_plus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uamodna.com/assets/articles/image/aa2vjdc1/fullsize.jpg" TargetMode="Externa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5;&#1110;&#1089;&#1085;&#1110;%20&#1076;&#1083;&#1103;%20&#1087;&#1088;&#1086;&#1077;&#1082;&#1090;&#1091;\Vishivanka_plus.wav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.png"/><Relationship Id="rId7" Type="http://schemas.openxmlformats.org/officeDocument/2006/relationships/hyperlink" Target="http://lediportal.pp.ua/wp-content/uploads/2014/09/%D1%96snu%D1%94-k%D1%96lka-vid%D1%96v-vishivki-xrestom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5;&#1110;&#1089;&#1085;&#1110;%20&#1076;&#1083;&#1103;%20&#1087;&#1088;&#1086;&#1077;&#1082;&#1090;&#1091;\Vishivanka_plus.wa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444184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000" b="1" i="1" dirty="0" smtClean="0">
                <a:solidFill>
                  <a:srgbClr val="FF0000"/>
                </a:solidFill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1600" dirty="0" smtClean="0">
                <a:solidFill>
                  <a:srgbClr val="00B0F0"/>
                </a:solidFill>
              </a:rPr>
              <a:t/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ушн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3" y="1571612"/>
            <a:ext cx="857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i="1" cap="all" dirty="0" smtClean="0">
              <a:solidFill>
                <a:srgbClr val="C00000"/>
              </a:solidFill>
            </a:endParaRPr>
          </a:p>
          <a:p>
            <a:endParaRPr lang="ru-RU" sz="4400" b="1" i="1" cap="all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28652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857232"/>
            <a:ext cx="609600" cy="7239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"/>
            <a:ext cx="970791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КЗ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« 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Нікольська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загальноосвітня  школа  І-ІІІ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ступенів №1</a:t>
            </a:r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імені </a:t>
            </a:r>
            <a:r>
              <a:rPr lang="uk-UA" sz="1400" b="1" dirty="0" err="1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Якименка</a:t>
            </a:r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Антона Дмитровича»</a:t>
            </a:r>
          </a:p>
          <a:p>
            <a:pPr eaLnBrk="0" hangingPunct="0"/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uk-UA" sz="1400" b="1" dirty="0" err="1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Нікольської</a:t>
            </a:r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районної ради Донецької області опорна школа</a:t>
            </a:r>
          </a:p>
          <a:p>
            <a:pPr eaLnBrk="0" hangingPunct="0"/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eaLnBrk="0" hangingPunct="0"/>
            <a:r>
              <a:rPr lang="uk-UA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</a:p>
          <a:p>
            <a:pPr lvl="0" eaLnBrk="0" hangingPunct="0"/>
            <a:endParaRPr lang="uk-UA" sz="1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uk-UA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Psiholog\Desktop\IMG_8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000504"/>
            <a:ext cx="2214578" cy="2857496"/>
          </a:xfrm>
          <a:prstGeom prst="rect">
            <a:avLst/>
          </a:prstGeom>
          <a:noFill/>
        </p:spPr>
      </p:pic>
      <p:pic>
        <p:nvPicPr>
          <p:cNvPr id="18" name="Рисунок 17" descr="IMG_81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714356"/>
            <a:ext cx="2071670" cy="2857496"/>
          </a:xfrm>
          <a:prstGeom prst="rect">
            <a:avLst/>
          </a:prstGeom>
        </p:spPr>
      </p:pic>
      <p:pic>
        <p:nvPicPr>
          <p:cNvPr id="19" name="Рисунок 18" descr="IMG_81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2786058"/>
            <a:ext cx="2214578" cy="2714620"/>
          </a:xfrm>
          <a:prstGeom prst="rect">
            <a:avLst/>
          </a:prstGeom>
        </p:spPr>
      </p:pic>
      <p:pic>
        <p:nvPicPr>
          <p:cNvPr id="20" name="Рисунок 19" descr="14611082_1192588500811603_6145975720190182240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3714743" cy="385762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7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Содержимое 3" descr="F:\МАН 2017\майстер клас\IMG_799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3143241" cy="22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F:\МАН 2017\майстер клас\IMG_79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28226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МАН 2017\майстер клас\IMG_8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8868"/>
            <a:ext cx="29289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МАН 2017\майстер клас\IMG_79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5"/>
            <a:ext cx="292892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71604" y="1285860"/>
            <a:ext cx="4429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</a:t>
            </a:r>
            <a:r>
              <a:rPr lang="uk-UA" sz="3200" b="1" dirty="0" smtClean="0">
                <a:solidFill>
                  <a:srgbClr val="7030A0"/>
                </a:solidFill>
              </a:rPr>
              <a:t>Майстер - клас «Чарівна скринька».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571604" y="1285860"/>
            <a:ext cx="442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4" descr="Дмитро Мегелик, вірш Рушничок. Малюнок Олени Яблонсько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913" y="1285860"/>
            <a:ext cx="3621087" cy="19319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00298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52698" y="3081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3108" y="504825"/>
            <a:ext cx="307183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B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solidFill>
                <a:srgbClr val="B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B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B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МОЄМУ РУШНИЧКУ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моєму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рушничку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квітничку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Ружі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сон,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лілея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 мак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бджілка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Бджілка-бджілонька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мала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 для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принесла.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Вірші про українську вишиванку, вірші про  вишиті рушники, вірші для діте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000504"/>
            <a:ext cx="2103049" cy="165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42844" y="571480"/>
            <a:ext cx="6715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/>
            <a:endParaRPr lang="ru-RU" b="1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b="1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rgbClr val="B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ВИШИВАНКА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Мама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вишила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мені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Квітами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сорочку.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Квіти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гарні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весняні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На,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вдягай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синочку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нитці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сонце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золоте,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Пелюстки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багряні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Ласка мамина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цвіте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тому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вишиванні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Вишиваночку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візьму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Швидко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одягнуся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Підійду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обніму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свою </a:t>
            </a:r>
            <a:r>
              <a:rPr lang="ru-RU" b="1" dirty="0" err="1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матусю</a:t>
            </a:r>
            <a:r>
              <a:rPr lang="ru-RU" b="1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8258204" cy="638177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   </a:t>
            </a:r>
            <a:r>
              <a:rPr lang="uk-UA" sz="2400" dirty="0" smtClean="0">
                <a:solidFill>
                  <a:srgbClr val="0070C0"/>
                </a:solidFill>
              </a:rPr>
              <a:t>Українська вишивка – один із видів народного</a:t>
            </a: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декоративного  мистецтва українців.</a:t>
            </a: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    Усім відомо, що вишивання є національним мистецтвом та ремеслом, звичайно, в залежності від регіону існують певні розбіжності у використанні елементів орнаментів, естетичності їх розташування,  гами кольорів, а також у використанні певних технік.</a:t>
            </a:r>
          </a:p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4" descr="H:\фото\SD53083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571604" y="3071810"/>
            <a:ext cx="6143668" cy="35004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Рисунок 5" descr="F:\МАН 2017\майстер клас\IMG_79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3881"/>
            <a:ext cx="3500398" cy="24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MisMis\Desktop\IMG_8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428736"/>
            <a:ext cx="2071702" cy="22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isMis\Desktop\IMG_8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0"/>
            <a:ext cx="3357554" cy="23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MisMis\Desktop\IMG_80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857496"/>
            <a:ext cx="2079777" cy="25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8258204" cy="638177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     </a:t>
            </a:r>
            <a:r>
              <a:rPr lang="uk-UA" b="1" dirty="0" smtClean="0">
                <a:solidFill>
                  <a:srgbClr val="0070C0"/>
                </a:solidFill>
              </a:rPr>
              <a:t>Особливості візерунків регіонів України</a:t>
            </a:r>
            <a:endParaRPr lang="en-US" b="1" dirty="0" smtClean="0"/>
          </a:p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Слобожанщина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Полісся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Волинь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Поділля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Середня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Наддніпрянщина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Карпати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Південь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України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:\МАН 2017\майстер клас\IMG_79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2939811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АН 2017\майстер клас\IMG_79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28934"/>
            <a:ext cx="2951902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МАН 2017\майстер клас\IMG_79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0"/>
            <a:ext cx="457203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siholog\Desktop\IMG_80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928934"/>
            <a:ext cx="3000396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8258204" cy="638177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     </a:t>
            </a:r>
            <a:r>
              <a:rPr lang="uk-UA" b="1" dirty="0" smtClean="0">
                <a:solidFill>
                  <a:srgbClr val="0070C0"/>
                </a:solidFill>
              </a:rPr>
              <a:t>Особливості візерунків регіонів України</a:t>
            </a:r>
            <a:endParaRPr lang="en-US" b="1" dirty="0" smtClean="0"/>
          </a:p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Слобожанщина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Полісся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Волинь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Поділля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Середня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Наддніпрянщина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Карпати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Південь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України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Psiholog\Desktop\IMG_8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120130" cy="459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16813" y="214290"/>
            <a:ext cx="51103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Результат проекту    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«Рушник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Єдності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8258204" cy="638177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     </a:t>
            </a:r>
            <a:r>
              <a:rPr lang="uk-UA" b="1" dirty="0" smtClean="0">
                <a:solidFill>
                  <a:srgbClr val="0070C0"/>
                </a:solidFill>
              </a:rPr>
              <a:t>Особливості візерунків регіонів України</a:t>
            </a:r>
            <a:endParaRPr lang="en-US" b="1" dirty="0" smtClean="0"/>
          </a:p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Слобожанщина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Полісся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Волинь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Поділля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Середня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Наддніпрянщина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Карпати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Південь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України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88303982_full1314384550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643050"/>
            <a:ext cx="6429420" cy="4143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5135" y="571480"/>
            <a:ext cx="51937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«Хай стелиться вам доля рушниками!»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8258204" cy="638177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     </a:t>
            </a:r>
            <a:r>
              <a:rPr lang="uk-UA" b="1" dirty="0" smtClean="0">
                <a:solidFill>
                  <a:srgbClr val="0070C0"/>
                </a:solidFill>
              </a:rPr>
              <a:t>Особливості візерунків регіонів України</a:t>
            </a:r>
            <a:endParaRPr lang="en-US" b="1" dirty="0" smtClean="0"/>
          </a:p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Слобожанщина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Полісся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Волинь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Поділля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Середня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Наддніпрянщина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Карпати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Південь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України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otor3760_14359181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0"/>
            <a:ext cx="107157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444184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000" b="1" i="1" dirty="0" smtClean="0">
                <a:solidFill>
                  <a:srgbClr val="FF0000"/>
                </a:solidFill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1600" dirty="0" smtClean="0">
                <a:solidFill>
                  <a:srgbClr val="00B0F0"/>
                </a:solidFill>
              </a:rPr>
              <a:t/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ушн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3" y="1571612"/>
            <a:ext cx="85725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i="1" cap="all" dirty="0" smtClean="0">
              <a:solidFill>
                <a:srgbClr val="C00000"/>
              </a:solidFill>
            </a:endParaRPr>
          </a:p>
          <a:p>
            <a:r>
              <a:rPr lang="uk-UA" sz="4400" b="1" i="1" cap="all" dirty="0" smtClean="0">
                <a:solidFill>
                  <a:srgbClr val="C00000"/>
                </a:solidFill>
              </a:rPr>
              <a:t>«А над світом українська</a:t>
            </a:r>
            <a:endParaRPr lang="en-US" sz="4400" b="1" i="1" cap="all" dirty="0" smtClean="0">
              <a:solidFill>
                <a:srgbClr val="C00000"/>
              </a:solidFill>
            </a:endParaRPr>
          </a:p>
          <a:p>
            <a:endParaRPr lang="en-US" sz="4400" b="1" i="1" cap="all" dirty="0" smtClean="0">
              <a:solidFill>
                <a:srgbClr val="C00000"/>
              </a:solidFill>
            </a:endParaRPr>
          </a:p>
          <a:p>
            <a:r>
              <a:rPr lang="uk-UA" sz="4400" b="1" i="1" cap="all" dirty="0" smtClean="0">
                <a:solidFill>
                  <a:srgbClr val="C00000"/>
                </a:solidFill>
              </a:rPr>
              <a:t> </a:t>
            </a:r>
            <a:r>
              <a:rPr lang="en-US" sz="4400" b="1" i="1" cap="all" dirty="0" smtClean="0">
                <a:solidFill>
                  <a:srgbClr val="C00000"/>
                </a:solidFill>
              </a:rPr>
              <a:t>        </a:t>
            </a:r>
            <a:r>
              <a:rPr lang="uk-UA" sz="4400" b="1" i="1" cap="all" dirty="0" smtClean="0">
                <a:solidFill>
                  <a:srgbClr val="C00000"/>
                </a:solidFill>
              </a:rPr>
              <a:t>вишивка цвіте…»</a:t>
            </a:r>
            <a:endParaRPr lang="ru-RU" sz="4400" b="1" i="1" cap="all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28652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857232"/>
            <a:ext cx="609600" cy="7239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"/>
            <a:ext cx="970791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КЗ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« 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Нікольська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загальноосвітня  школа  І-ІІІ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ступенів №1</a:t>
            </a:r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імені </a:t>
            </a:r>
            <a:r>
              <a:rPr lang="uk-UA" sz="1400" b="1" dirty="0" err="1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Якименка</a:t>
            </a:r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Антона Дмитровича»</a:t>
            </a:r>
          </a:p>
          <a:p>
            <a:pPr eaLnBrk="0" hangingPunct="0"/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uk-UA" sz="1400" b="1" dirty="0" err="1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Нікольської</a:t>
            </a:r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районної ради Донецької області опорна школа</a:t>
            </a:r>
          </a:p>
          <a:p>
            <a:pPr eaLnBrk="0" hangingPunct="0"/>
            <a:r>
              <a:rPr lang="uk-UA" sz="1400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eaLnBrk="0" hangingPunct="0"/>
            <a:r>
              <a:rPr lang="uk-UA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</a:p>
          <a:p>
            <a:pPr lvl="0" eaLnBrk="0" hangingPunct="0"/>
            <a:endParaRPr lang="uk-UA" sz="1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uk-UA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7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о\1264412428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5914">
            <a:off x="454353" y="447479"/>
            <a:ext cx="2998787" cy="457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00882" cy="6143668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Вигаптуй на небо райдугу-доріжку,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Простели до сонця вишивку-маніжку,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Щоб по тій доріжці з лебедями-снами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Плавати до щастя білими човнами.</a:t>
            </a:r>
            <a:r>
              <a:rPr lang="en-US" b="1" dirty="0" smtClean="0">
                <a:solidFill>
                  <a:srgbClr val="CC66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CC66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C6600"/>
                </a:solidFill>
                <a:latin typeface="Monotype Corsiva" pitchFamily="66" charset="0"/>
              </a:rPr>
              <a:t>                                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В.Симоненко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4786322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6600"/>
                </a:solidFill>
                <a:latin typeface="Monotype Corsiva" pitchFamily="66" charset="0"/>
              </a:rPr>
              <a:t/>
            </a:r>
            <a:br>
              <a:rPr lang="en-US" sz="3200" b="1" dirty="0" smtClean="0">
                <a:solidFill>
                  <a:srgbClr val="CC6600"/>
                </a:solidFill>
                <a:latin typeface="Monotype Corsiva" pitchFamily="66" charset="0"/>
              </a:rPr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05341"/>
            <a:ext cx="87154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Вигаптуй на небо райдугу-доріжку,</a:t>
            </a:r>
            <a:b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Простели до сонця вишивку-маніжку,</a:t>
            </a:r>
            <a:b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  Щоб по тій доріжці з лебедями-снами</a:t>
            </a:r>
            <a:b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Плавати до щастя білими човнами.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                                             Симоненко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shivanka_plu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10335"/>
          </a:xfrm>
        </p:spPr>
        <p:txBody>
          <a:bodyPr/>
          <a:lstStyle/>
          <a:p>
            <a:r>
              <a:rPr lang="en-US" sz="2000" b="1" i="1" dirty="0" smtClean="0"/>
              <a:t>                   </a:t>
            </a:r>
          </a:p>
          <a:p>
            <a:pPr>
              <a:buNone/>
            </a:pPr>
            <a:r>
              <a:rPr lang="en-US" sz="2000" b="1" i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934" y="780507"/>
            <a:ext cx="5370132" cy="5296986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908" y="0"/>
            <a:ext cx="9429816" cy="6858000"/>
          </a:xfrm>
          <a:prstGeom prst="rect">
            <a:avLst/>
          </a:prstGeom>
        </p:spPr>
      </p:pic>
      <p:pic>
        <p:nvPicPr>
          <p:cNvPr id="7" name="Рисунок 6" descr="IMG_385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428604"/>
            <a:ext cx="4214842" cy="3000372"/>
          </a:xfrm>
          <a:prstGeom prst="rect">
            <a:avLst/>
          </a:prstGeom>
        </p:spPr>
      </p:pic>
      <p:pic>
        <p:nvPicPr>
          <p:cNvPr id="9" name="Picture 41" descr="petr-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216400"/>
            <a:ext cx="5072098" cy="26416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908" y="0"/>
            <a:ext cx="2720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ovidka.biz.ua/wp-content/uploads/2014/09/vishivka-185x150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0"/>
            <a:ext cx="278608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2908" y="0"/>
            <a:ext cx="9501254" cy="6858000"/>
          </a:xfrm>
          <a:prstGeom prst="rect">
            <a:avLst/>
          </a:prstGeom>
        </p:spPr>
      </p:pic>
      <p:pic>
        <p:nvPicPr>
          <p:cNvPr id="13" name="Рисунок 12" descr="IMG_385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2698" y="581004"/>
            <a:ext cx="4214842" cy="3000372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908" y="0"/>
            <a:ext cx="285752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dovidka.biz.ua/wp-content/uploads/2014/09/vishivka-185x150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0"/>
            <a:ext cx="257176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1" descr="petr-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571876"/>
            <a:ext cx="5072098" cy="264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8229600" cy="49244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https://sites.google.com/site/mistectvorukodilla/_/rsrc/1413224682651/home/istoria-viniknenna-visivki/thumb_21994_news_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ites.google.com/site/mistectvorukodilla/_/rsrc/1413225301471/home/istoria-viniknenna-visivki/0_6c1f1_e094aa0f_XXL.jpg?height=278&amp;width=4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35956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країнська пара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414337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shivanka_plu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10335"/>
          </a:xfrm>
        </p:spPr>
        <p:txBody>
          <a:bodyPr/>
          <a:lstStyle/>
          <a:p>
            <a:r>
              <a:rPr lang="en-US" sz="2000" b="1" i="1" dirty="0" smtClean="0"/>
              <a:t>                   </a:t>
            </a:r>
          </a:p>
          <a:p>
            <a:pPr>
              <a:buNone/>
            </a:pPr>
            <a:r>
              <a:rPr lang="uk-UA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0"/>
            <a:ext cx="642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АКТУАЛЬНІСТЬ</a:t>
            </a:r>
            <a:r>
              <a:rPr lang="en-US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ПРОЕКТУ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http://vuam.org.ua/images/thumb/b/b1/802-%D0%A0%D1%83%D1%88%D0%BD%D0%B8%D0%BA%D0%B8.jpg/700px-802-%D0%A0%D1%83%D1%88%D0%BD%D0%B8%D0%BA%D0%B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18"/>
            <a:ext cx="90725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shivanka_plu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10335"/>
          </a:xfrm>
        </p:spPr>
        <p:txBody>
          <a:bodyPr/>
          <a:lstStyle/>
          <a:p>
            <a:r>
              <a:rPr lang="en-US" sz="2000" b="1" i="1" dirty="0" smtClean="0"/>
              <a:t>                   </a:t>
            </a:r>
          </a:p>
          <a:p>
            <a:pPr>
              <a:buNone/>
            </a:pPr>
            <a:r>
              <a:rPr lang="uk-UA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:\Users\MisMis\Desktop\МАН 2017\content_ful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979" y="0"/>
            <a:ext cx="2844021" cy="163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країнська народна вишивк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357298"/>
            <a:ext cx="2222919" cy="19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Існує кілька видів вишивки хрестом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3214686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oeto.ru/nuda/ornament-ta-vidi-ornamentiv/18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5357826"/>
            <a:ext cx="307180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C:\Users\MisMis\Desktop\МАН 2017\content_ful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979" y="0"/>
            <a:ext cx="2844021" cy="163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Українська народна вишивк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571612"/>
            <a:ext cx="2222919" cy="19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Існує кілька видів вишивки хрестом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357187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voeto.ru/nuda/ornament-ta-vidi-ornamentiv/18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57826"/>
            <a:ext cx="307180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Новая папка\IMG_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286543" cy="44305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2143140"/>
          </a:xfrm>
        </p:spPr>
        <p:txBody>
          <a:bodyPr>
            <a:prstTxWarp prst="textDeflateBottom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Особливості вишивання у різних регіонах України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71414"/>
            <a:ext cx="88582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</a:t>
            </a:r>
            <a:r>
              <a:rPr lang="uk-UA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Особливості вишивання у різних регіонах  України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7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9" name="Picture 2" descr="I:\Новая папка\IMG_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286543" cy="44305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8229600" cy="49244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Слобожанщина</a:t>
            </a:r>
            <a:r>
              <a:rPr lang="ru-RU" sz="2800" b="1" i="1" dirty="0" smtClean="0">
                <a:solidFill>
                  <a:srgbClr val="FFFF00"/>
                </a:solidFill>
              </a:rPr>
              <a:t>,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Полісся</a:t>
            </a:r>
            <a:r>
              <a:rPr lang="ru-RU" sz="2800" b="1" i="1" dirty="0" smtClean="0">
                <a:solidFill>
                  <a:srgbClr val="FFFF00"/>
                </a:solidFill>
              </a:rPr>
              <a:t>,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Волинь</a:t>
            </a:r>
            <a:r>
              <a:rPr lang="ru-RU" sz="2800" b="1" i="1" dirty="0" smtClean="0">
                <a:solidFill>
                  <a:srgbClr val="FFFF00"/>
                </a:solidFill>
              </a:rPr>
              <a:t>,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Поділля</a:t>
            </a:r>
            <a:r>
              <a:rPr lang="ru-RU" sz="2800" b="1" i="1" dirty="0" smtClean="0">
                <a:solidFill>
                  <a:srgbClr val="FFFF00"/>
                </a:solidFill>
              </a:rPr>
              <a:t>,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Середня</a:t>
            </a:r>
            <a:r>
              <a:rPr lang="ru-RU" sz="2800" b="1" i="1" dirty="0" smtClean="0">
                <a:solidFill>
                  <a:srgbClr val="FFFF00"/>
                </a:solidFill>
              </a:rPr>
              <a:t>   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Наддніпрянщина</a:t>
            </a:r>
            <a:r>
              <a:rPr lang="ru-RU" sz="2800" b="1" i="1" dirty="0" smtClean="0">
                <a:solidFill>
                  <a:srgbClr val="FFFF00"/>
                </a:solidFill>
              </a:rPr>
              <a:t>,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Карпати</a:t>
            </a:r>
            <a:r>
              <a:rPr lang="ru-RU" sz="2800" b="1" i="1" dirty="0" smtClean="0">
                <a:solidFill>
                  <a:srgbClr val="FFFF00"/>
                </a:solidFill>
              </a:rPr>
              <a:t>,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b="1" i="1" dirty="0" err="1" smtClean="0">
                <a:solidFill>
                  <a:srgbClr val="FFFF00"/>
                </a:solidFill>
              </a:rPr>
              <a:t>Південь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України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Picture 4" descr="img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14337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9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857340"/>
            <a:ext cx="50720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948</TotalTime>
  <Words>283</Words>
  <Application>Microsoft PowerPoint</Application>
  <PresentationFormat>Экран (4:3)</PresentationFormat>
  <Paragraphs>89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Flora</vt:lpstr>
      <vt:lpstr>                                 </vt:lpstr>
      <vt:lpstr>                                 </vt:lpstr>
      <vt:lpstr>Вигаптуй на небо райдугу-доріжку, Простели до сонця вишивку-маніжку, Щоб по тій доріжці з лебедями-снами Плавати до щастя білими човнами.                                 В.Симоненко</vt:lpstr>
      <vt:lpstr>Слайд 4</vt:lpstr>
      <vt:lpstr>Слайд 5</vt:lpstr>
      <vt:lpstr>Слайд 6</vt:lpstr>
      <vt:lpstr>Слайд 7</vt:lpstr>
      <vt:lpstr>Особливості вишивання у різних регіонах України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Вишивка – оберіг українського народу</dc:title>
  <dc:creator>Admin</dc:creator>
  <cp:lastModifiedBy>Psiholog</cp:lastModifiedBy>
  <cp:revision>96</cp:revision>
  <dcterms:created xsi:type="dcterms:W3CDTF">2010-02-08T20:54:27Z</dcterms:created>
  <dcterms:modified xsi:type="dcterms:W3CDTF">2017-03-15T11:48:02Z</dcterms:modified>
</cp:coreProperties>
</file>