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71" r:id="rId4"/>
    <p:sldId id="273" r:id="rId5"/>
    <p:sldId id="269" r:id="rId6"/>
    <p:sldId id="257" r:id="rId7"/>
    <p:sldId id="268" r:id="rId8"/>
    <p:sldId id="258" r:id="rId9"/>
    <p:sldId id="260" r:id="rId10"/>
    <p:sldId id="266" r:id="rId11"/>
    <p:sldId id="272" r:id="rId12"/>
    <p:sldId id="261" r:id="rId13"/>
    <p:sldId id="265" r:id="rId14"/>
    <p:sldId id="262" r:id="rId15"/>
    <p:sldId id="264" r:id="rId16"/>
    <p:sldId id="263" r:id="rId17"/>
    <p:sldId id="267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86DDA-24F3-4EC6-B84C-6CFB22D3D1F5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A914-0FAE-4AEF-8422-272AB3AB7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4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A914-0FAE-4AEF-8422-272AB3AB7B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9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A914-0FAE-4AEF-8422-272AB3AB7B5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5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A914-0FAE-4AEF-8422-272AB3AB7B5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1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04664"/>
            <a:ext cx="3048000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01008"/>
            <a:ext cx="3810000" cy="2981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71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1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33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653136"/>
            <a:ext cx="2466975" cy="184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1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221088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2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8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5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6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91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9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040732" y="661177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Ekaterina050466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0DDB-BB4F-4892-A2E0-D760CB244601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4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Математика</a:t>
            </a:r>
            <a:b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в 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нашому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житті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4725144"/>
            <a:ext cx="38519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Виконала </a:t>
            </a:r>
          </a:p>
          <a:p>
            <a:pPr algn="just"/>
            <a:r>
              <a:rPr lang="uk-UA" sz="1400" b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Старченко Поліна Дмитрівна</a:t>
            </a:r>
          </a:p>
          <a:p>
            <a:pPr algn="just"/>
            <a:r>
              <a:rPr lang="uk-UA" sz="1400" b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учениця </a:t>
            </a:r>
            <a:r>
              <a:rPr lang="uk-UA" sz="1400" b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3 класу</a:t>
            </a:r>
          </a:p>
          <a:p>
            <a:pPr algn="just"/>
            <a:r>
              <a:rPr lang="uk-UA" sz="1400" b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КЗ «Зеленоярська ЗОШ І – ІІІ ступенів»</a:t>
            </a:r>
          </a:p>
          <a:p>
            <a:pPr algn="just"/>
            <a:r>
              <a:rPr lang="uk-UA" sz="1400" b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Керівник </a:t>
            </a:r>
          </a:p>
          <a:p>
            <a:pPr algn="just"/>
            <a:r>
              <a:rPr lang="uk-UA" sz="1400" b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Бурда Ріта Володимирівна</a:t>
            </a:r>
            <a:r>
              <a:rPr lang="ru-RU" sz="1400" b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uk-UA" sz="1400" b="1" dirty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в</a:t>
            </a:r>
            <a:r>
              <a:rPr lang="uk-UA" sz="1400" b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читель початкових класів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7568"/>
            <a:ext cx="19050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4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029" y="476672"/>
            <a:ext cx="7772400" cy="72008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 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кулінарії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 яловичини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гр. свинини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гр. цибулі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гр. солі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гр. перцю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гр. хліба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яйце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рослинна олія 20 гр. для смаження.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тоді ми отримаємо 8 підсмажених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смачних котлет.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8166"/>
          <a:stretch/>
        </p:blipFill>
        <p:spPr bwMode="auto">
          <a:xfrm>
            <a:off x="4877273" y="1196752"/>
            <a:ext cx="3798017" cy="301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2686523" cy="214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6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7772400" cy="72008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 кулінарії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3456385" cy="272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1033"/>
            <a:ext cx="4032448" cy="284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91033"/>
            <a:ext cx="4040585" cy="284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79506"/>
            <a:ext cx="2736304" cy="182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4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48072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 торгівлі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2" y="1340768"/>
            <a:ext cx="3936102" cy="303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04641"/>
            <a:ext cx="4042989" cy="303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4509120"/>
            <a:ext cx="25241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7772400" cy="792088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 лікарні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00" y="1198989"/>
            <a:ext cx="1979265" cy="252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8771" y="4149080"/>
            <a:ext cx="202409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189760"/>
            <a:ext cx="3109118" cy="250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1125149"/>
            <a:ext cx="2842970" cy="252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1049"/>
            <a:ext cx="2842970" cy="244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7" y="3963167"/>
            <a:ext cx="3125178" cy="234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>
                <a:solidFill>
                  <a:srgbClr val="92D050"/>
                </a:solidFill>
              </a:rPr>
              <a:t>Математика в пошитті одягу</a:t>
            </a:r>
            <a:r>
              <a:rPr lang="ru-RU" dirty="0">
                <a:solidFill>
                  <a:srgbClr val="92D050"/>
                </a:solidFill>
              </a:rPr>
              <a:t/>
            </a:r>
            <a:br>
              <a:rPr lang="ru-RU" dirty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80728"/>
            <a:ext cx="3070621" cy="230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463107" cy="230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3509797"/>
            <a:ext cx="2795128" cy="186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28765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1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008111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у будівництві. Ремонт.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80877"/>
            <a:ext cx="4104456" cy="245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580878"/>
            <a:ext cx="3563058" cy="245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3215090" cy="230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04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7772400" cy="864096"/>
          </a:xfrm>
        </p:spPr>
        <p:txBody>
          <a:bodyPr/>
          <a:lstStyle/>
          <a:p>
            <a:pPr algn="ctr"/>
            <a:r>
              <a:rPr lang="uk-UA" dirty="0"/>
              <a:t>Висновки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6070" y="1844824"/>
            <a:ext cx="583264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сподіва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м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ібна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нам. Як би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до математики,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як без рук. Вона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всюди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Треба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0" y="1268760"/>
            <a:ext cx="2135039" cy="217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2115"/>
            <a:ext cx="2308845" cy="205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8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7772400" cy="864096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dirty="0">
                <a:solidFill>
                  <a:srgbClr val="C00000"/>
                </a:solidFill>
              </a:rPr>
              <a:t>Математика в прислів'ях, приказках, загадках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232248" cy="212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2699792" y="1628800"/>
            <a:ext cx="3273494" cy="43204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04863" y="3110661"/>
            <a:ext cx="3366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2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ПРИСЛІВ΄ЯХ, ПРИКАЗКАХ, ЗАГАДКАХ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4437112"/>
            <a:ext cx="4572000" cy="12208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800" b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000000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Виконала</a:t>
            </a:r>
            <a:endParaRPr lang="ru-RU" sz="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uk-UA" sz="800" b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000000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Старченко Поліна Дмитрівна</a:t>
            </a:r>
            <a:endParaRPr lang="ru-RU" sz="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uk-UA" sz="800" b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000000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учениця 3 класу</a:t>
            </a:r>
            <a:endParaRPr lang="ru-RU" sz="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uk-UA" sz="800" b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000000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КЗ «Зеленоярська ЗОШ</a:t>
            </a:r>
            <a:endParaRPr lang="ru-RU" sz="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uk-UA" sz="800" b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000000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І – ІІІ ступенів»</a:t>
            </a:r>
            <a:endParaRPr lang="ru-RU" sz="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47" y="1844824"/>
            <a:ext cx="59245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29908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3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620688"/>
            <a:ext cx="4572000" cy="22239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"А для чого потрібна математика?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чого ми вчимося розв΄язувати різні приклади і задачі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потрібна вона нам в нашому житті?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924944"/>
            <a:ext cx="346710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6" y="620688"/>
            <a:ext cx="3587578" cy="29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9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818" y="476672"/>
            <a:ext cx="6621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 СЕРЕД УЧНІВ 1 – 4 КЛАСІВ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428" y="1988840"/>
            <a:ext cx="5629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2. ЧИ ПОТРІБНА НАМ МАТЕМАТИКА В НАШОМУ ЖИТТІ?</a:t>
            </a:r>
            <a:endParaRPr lang="ru-RU" dirty="0" smtClean="0"/>
          </a:p>
          <a:p>
            <a:r>
              <a:rPr lang="uk-UA" dirty="0" smtClean="0"/>
              <a:t>Так </a:t>
            </a:r>
            <a:r>
              <a:rPr lang="uk-UA" dirty="0"/>
              <a:t>– 100%. </a:t>
            </a:r>
          </a:p>
          <a:p>
            <a:r>
              <a:rPr lang="uk-UA" dirty="0"/>
              <a:t>Але де застосовується математика майже не знають</a:t>
            </a:r>
            <a:r>
              <a:rPr lang="uk-UA" dirty="0" smtClean="0"/>
              <a:t>.</a:t>
            </a:r>
            <a:endParaRPr lang="ru-RU" dirty="0" smtClean="0"/>
          </a:p>
          <a:p>
            <a:endParaRPr lang="uk-UA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9342" y="925298"/>
            <a:ext cx="3952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/>
              <a:t>ЧИ ЛЮБИТЕ ВИ МАТЕМАТИКУ?</a:t>
            </a:r>
          </a:p>
          <a:p>
            <a:r>
              <a:rPr lang="uk-UA" dirty="0"/>
              <a:t>Так – 81% (30 чол.)</a:t>
            </a:r>
            <a:endParaRPr lang="ru-RU" dirty="0"/>
          </a:p>
          <a:p>
            <a:r>
              <a:rPr lang="uk-UA" dirty="0"/>
              <a:t>Ні – 19% (7 чол</a:t>
            </a:r>
            <a:r>
              <a:rPr lang="uk-UA" dirty="0" smtClean="0"/>
              <a:t>.)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91" y="938337"/>
            <a:ext cx="2051273" cy="153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7" t="9237" b="-4280"/>
          <a:stretch/>
        </p:blipFill>
        <p:spPr bwMode="auto">
          <a:xfrm>
            <a:off x="6327391" y="2708920"/>
            <a:ext cx="2115301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1" t="12072"/>
          <a:stretch/>
        </p:blipFill>
        <p:spPr bwMode="auto">
          <a:xfrm>
            <a:off x="624153" y="3225870"/>
            <a:ext cx="1923711" cy="157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2123281" cy="159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00845"/>
            <a:ext cx="2112423" cy="158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00844"/>
            <a:ext cx="2112424" cy="15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2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1522" y="2126128"/>
            <a:ext cx="5349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Вивчити, де математика зустрічається в житті і довести її необхідність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61" y="-10752"/>
            <a:ext cx="5737225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1" y="836712"/>
            <a:ext cx="288598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3321943"/>
            <a:ext cx="4572000" cy="19851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авдання: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1.Досліджувати літературу про математику.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Зібрати дані і обробити інформацію про застосування математичних знань в різних життєвих ситуаціях, в різних професіях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3429000"/>
            <a:ext cx="4572000" cy="30027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 дослідження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опитування серед учнів 1 – 4 класів;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бесіда з людьми різних професій;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літератури з теми;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практична робота (створення збірника  «Математика в прислів'ях, приказках, загадках»)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1"/>
          <a:stretch/>
        </p:blipFill>
        <p:spPr bwMode="auto">
          <a:xfrm>
            <a:off x="4499992" y="1268760"/>
            <a:ext cx="4266039" cy="463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8720"/>
            <a:ext cx="3888432" cy="4056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8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5328592" cy="39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18045" y="1124744"/>
            <a:ext cx="19442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 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дізнається 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поліклініці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вагу,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ріст та вік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20" y="4351212"/>
            <a:ext cx="2682666" cy="211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2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Математика і розпорядок дня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14550"/>
            <a:ext cx="5634203" cy="477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9226"/>
            <a:ext cx="203829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5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1"/>
            <a:ext cx="7772400" cy="648072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Купівля </a:t>
            </a:r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2785"/>
            <a:ext cx="3852428" cy="263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1203718"/>
            <a:ext cx="4248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/>
              <a:t>ковбаса 0,5 кг</a:t>
            </a:r>
            <a:endParaRPr lang="ru-RU" dirty="0"/>
          </a:p>
          <a:p>
            <a:pPr algn="ctr">
              <a:lnSpc>
                <a:spcPct val="150000"/>
              </a:lnSpc>
            </a:pPr>
            <a:r>
              <a:rPr lang="uk-UA" dirty="0"/>
              <a:t>хліб(білий і половинку буханця чорного) </a:t>
            </a:r>
            <a:endParaRPr lang="ru-RU" dirty="0"/>
          </a:p>
          <a:p>
            <a:pPr algn="ctr">
              <a:lnSpc>
                <a:spcPct val="150000"/>
              </a:lnSpc>
            </a:pPr>
            <a:r>
              <a:rPr lang="uk-UA" dirty="0"/>
              <a:t>молоко 2 літри</a:t>
            </a:r>
            <a:endParaRPr lang="ru-RU" dirty="0"/>
          </a:p>
          <a:p>
            <a:pPr algn="ctr">
              <a:lnSpc>
                <a:spcPct val="150000"/>
              </a:lnSpc>
            </a:pPr>
            <a:r>
              <a:rPr lang="uk-UA" dirty="0"/>
              <a:t>кефір 1 літр</a:t>
            </a:r>
            <a:endParaRPr lang="ru-RU" dirty="0"/>
          </a:p>
          <a:p>
            <a:pPr algn="ctr">
              <a:lnSpc>
                <a:spcPct val="150000"/>
              </a:lnSpc>
            </a:pPr>
            <a:r>
              <a:rPr lang="uk-UA" dirty="0"/>
              <a:t>яйця 2 десятки</a:t>
            </a:r>
            <a:endParaRPr lang="ru-RU" dirty="0"/>
          </a:p>
          <a:p>
            <a:pPr algn="ctr">
              <a:lnSpc>
                <a:spcPct val="150000"/>
              </a:lnSpc>
            </a:pPr>
            <a:r>
              <a:rPr lang="uk-UA" dirty="0"/>
              <a:t>яблука 1,5 кг</a:t>
            </a:r>
            <a:endParaRPr lang="ru-RU" dirty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124744"/>
            <a:ext cx="2516727" cy="273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0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одягу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90" y="2629560"/>
            <a:ext cx="2933802" cy="338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446293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672"/>
            <a:ext cx="170339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1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282</Words>
  <Application>Microsoft Office PowerPoint</Application>
  <PresentationFormat>Экран (4:3)</PresentationFormat>
  <Paragraphs>61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Математика в нашому житті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Математика і розпорядок дня </vt:lpstr>
      <vt:lpstr>Купівля продуктів</vt:lpstr>
      <vt:lpstr>Придбання одягу </vt:lpstr>
      <vt:lpstr>Математика в кулінарії 300 гр. яловичини 200 гр. свинини 150 гр. цибулі 5 гр. солі 3 гр. перцю  100 гр. хліба 1 яйце рослинна олія 20 гр. для смаження. І тоді ми отримаємо 8 підсмажених  і смачних котлет. </vt:lpstr>
      <vt:lpstr>Математика в кулінарії </vt:lpstr>
      <vt:lpstr>Математика в торгівлі </vt:lpstr>
      <vt:lpstr>Математика в лікарні </vt:lpstr>
      <vt:lpstr>Математика в пошитті одягу </vt:lpstr>
      <vt:lpstr>Математика у будівництві. Ремонт. </vt:lpstr>
      <vt:lpstr>Висновки</vt:lpstr>
      <vt:lpstr>Математика в прислів'ях, приказках, загадках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User</cp:lastModifiedBy>
  <cp:revision>41</cp:revision>
  <dcterms:created xsi:type="dcterms:W3CDTF">2015-08-19T01:25:17Z</dcterms:created>
  <dcterms:modified xsi:type="dcterms:W3CDTF">2017-03-15T19:44:13Z</dcterms:modified>
</cp:coreProperties>
</file>