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3" r:id="rId6"/>
    <p:sldId id="260" r:id="rId7"/>
    <p:sldId id="270" r:id="rId8"/>
    <p:sldId id="264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452D-1C08-47E2-921C-20A66F8A0307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A36A-925E-4BE5-8BF0-A2A52BEF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460432" cy="1584176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uk-UA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Презентація   </a:t>
            </a:r>
            <a:endParaRPr lang="ru-R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988840"/>
            <a:ext cx="6912768" cy="324036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КЗ «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Зеленоярська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загальноосвітня школа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І-ІІІ ступенів» </a:t>
            </a:r>
          </a:p>
          <a:p>
            <a:pPr algn="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чениця 4 класу </a:t>
            </a:r>
          </a:p>
          <a:p>
            <a:pPr algn="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Омельченко Ірина</a:t>
            </a:r>
          </a:p>
          <a:p>
            <a:pPr algn="r"/>
            <a:endPara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–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(природознавство)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«Захист природи»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вчитель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Жилова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Г.В.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Привет я Ира 😊 (@omelchenkoira12) • Фото и видео в Instagram_files\51989541_345076199432041_597408937488543963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3073896" cy="52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istosite.org.ua/uploads/ckeditor/pictures/1831/img5788_5baf64f4e0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72808" cy="482453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7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b="1" dirty="0" smtClean="0">
                <a:solidFill>
                  <a:srgbClr val="FFFF00"/>
                </a:solidFill>
              </a:rPr>
              <a:t>ДЯКУЮ </a:t>
            </a:r>
          </a:p>
          <a:p>
            <a:pPr marL="0" indent="0" algn="ctr">
              <a:buNone/>
            </a:pPr>
            <a:r>
              <a:rPr lang="uk-UA" sz="8800" b="1" dirty="0" smtClean="0">
                <a:solidFill>
                  <a:srgbClr val="FFFF00"/>
                </a:solidFill>
              </a:rPr>
              <a:t>ЗА УВАГУ!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Екологічна проблема землі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76064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77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2614"/>
            <a:ext cx="9145016" cy="194219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маємо дві криниці, де чиста питна вода. Ці джерела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біля с. Садове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78556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2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89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багато людей відпочивають у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Федорівському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лісі. І ось як буває!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8071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96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кожен кв.2 морського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дна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перепадає близько 2000, які є відходами діяльності людини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71448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83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люди забруднюють річки, ставки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6704" cy="41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190322_092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816423" cy="461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IMG_20190322_092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83442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54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 тварини можна було побачити у нашому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Федорівському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лісі. Нажаль їх не має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466754" cy="231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7"/>
            <a:ext cx="3001516" cy="231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160240" cy="345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17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Забруднення повітря у Маріуполі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29569"/>
            <a:ext cx="6624736" cy="446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95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107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Презентація   </vt:lpstr>
      <vt:lpstr>Екологічна проблема землі</vt:lpstr>
      <vt:lpstr>Ми маємо дві криниці, де чиста питна вода. Ці джерела  біля с. Садове</vt:lpstr>
      <vt:lpstr>Дуже багато людей відпочивають у Федорівському лісі. І ось як буває! </vt:lpstr>
      <vt:lpstr>На кожен кв.2 морського дна перепадає близько 2000, які є відходами діяльності людини </vt:lpstr>
      <vt:lpstr>Так люди забруднюють річки, ставки</vt:lpstr>
      <vt:lpstr>Презентация PowerPoint</vt:lpstr>
      <vt:lpstr>Ці тварини можна було побачити у нашому Федорівському лісі. Нажаль їх не має  </vt:lpstr>
      <vt:lpstr>Забруднення повітря у Маріуполі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user</dc:creator>
  <cp:lastModifiedBy>User</cp:lastModifiedBy>
  <cp:revision>16</cp:revision>
  <dcterms:created xsi:type="dcterms:W3CDTF">2019-02-23T17:42:01Z</dcterms:created>
  <dcterms:modified xsi:type="dcterms:W3CDTF">2019-04-07T17:15:50Z</dcterms:modified>
</cp:coreProperties>
</file>