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1" r:id="rId3"/>
    <p:sldId id="284" r:id="rId4"/>
    <p:sldId id="285" r:id="rId5"/>
    <p:sldId id="273" r:id="rId6"/>
    <p:sldId id="274" r:id="rId7"/>
    <p:sldId id="277" r:id="rId8"/>
    <p:sldId id="278" r:id="rId9"/>
    <p:sldId id="279" r:id="rId10"/>
    <p:sldId id="260" r:id="rId11"/>
    <p:sldId id="280" r:id="rId12"/>
    <p:sldId id="281" r:id="rId13"/>
    <p:sldId id="282" r:id="rId14"/>
    <p:sldId id="283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C33C795-9A3C-4F80-893C-DE9FD74ED306}" type="datetimeFigureOut">
              <a:rPr lang="ru-RU" smtClean="0"/>
              <a:t>16.03.2017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0A6C609-DC1F-4DE4-A1F4-ED0B26FD81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252028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Monotype Corsiva" pitchFamily="66" charset="0"/>
              </a:rPr>
              <a:t>Творчість і мистецтво </a:t>
            </a:r>
            <a:br>
              <a:rPr lang="uk-UA" dirty="0" smtClean="0">
                <a:latin typeface="Monotype Corsiva" pitchFamily="66" charset="0"/>
              </a:rPr>
            </a:br>
            <a:r>
              <a:rPr lang="uk-UA" dirty="0" smtClean="0">
                <a:latin typeface="Monotype Corsiva" pitchFamily="66" charset="0"/>
              </a:rPr>
              <a:t>Панно:</a:t>
            </a:r>
            <a:br>
              <a:rPr lang="uk-UA" dirty="0" smtClean="0">
                <a:latin typeface="Monotype Corsiva" pitchFamily="66" charset="0"/>
              </a:rPr>
            </a:br>
            <a:r>
              <a:rPr lang="uk-UA" dirty="0" smtClean="0">
                <a:latin typeface="Monotype Corsiva" pitchFamily="66" charset="0"/>
              </a:rPr>
              <a:t>«Квіти у вазі»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104257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Робота Чанаях Єлизавети Олександрівни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КЗ «Тополинська ЗОШ І-ІІІ ступенів»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3 клас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Вчитель: Рябченко Любов Миколаївна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Чанаях Єлизавета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35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6" y="620688"/>
            <a:ext cx="2503544" cy="333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72816"/>
            <a:ext cx="2853399" cy="380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40968"/>
            <a:ext cx="2644155" cy="353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9" y="4797152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Наклеюю по черзі пелюстки троянди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5" y="6237312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17971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3"/>
            <a:ext cx="3829556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941168"/>
            <a:ext cx="650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Пелюстки обрізаю по контуру вази. Наклеюю її на панно.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6165304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13973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23144"/>
            <a:ext cx="3865563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2852936"/>
            <a:ext cx="1754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Ваза вдалася!!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6309320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4440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015" y="2028969"/>
            <a:ext cx="4145649" cy="311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4555" y="2028771"/>
            <a:ext cx="4144963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052736"/>
            <a:ext cx="4564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Кропітка робота по наклеюванню квітів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2" y="6093296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37226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844824"/>
            <a:ext cx="59690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7500" y="908720"/>
            <a:ext cx="515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Тут знадобляться і вправні пальчики, і пінцет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0025" y="6340678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37770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65" y="632729"/>
            <a:ext cx="448249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836712"/>
            <a:ext cx="2664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Ура! </a:t>
            </a: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Мені це вдалося!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3140968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Бажаю і вам творчих успіхів!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6453336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12682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988840"/>
            <a:ext cx="4104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Коли на вулиці холодно, так хочеться бачити хоч частинку літа. Для того щоб залишити приємні і незабутні спогади, пропоную зробити панно на стіну своїми руками, яку можна буде використовувати в якості прикраси інтер'єру будинку, а також для оформлення  класу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36436" r="11030" b="2817"/>
          <a:stretch/>
        </p:blipFill>
        <p:spPr bwMode="auto">
          <a:xfrm>
            <a:off x="755576" y="1569614"/>
            <a:ext cx="3449782" cy="362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05358" y="6165304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30439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46504"/>
            <a:ext cx="6408711" cy="47027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744256"/>
            <a:ext cx="5473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Моя досл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ідницька робота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6237312"/>
            <a:ext cx="220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304345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4650"/>
            <a:ext cx="6984776" cy="423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4968044" y="2924944"/>
            <a:ext cx="46805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 flipV="1">
            <a:off x="3779912" y="3104964"/>
            <a:ext cx="576064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563888" y="3760961"/>
            <a:ext cx="936104" cy="748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788024" y="3760961"/>
            <a:ext cx="648072" cy="748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79912" y="6093296"/>
            <a:ext cx="256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70217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35915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12303"/>
            <a:ext cx="38354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3491101"/>
            <a:ext cx="36724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Матеріал для роботи: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ножиці, ніж;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клей ПВА;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кисті;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простий олівець;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ластик;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серветка;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смужки для квілінгу;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пінопласт;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-засушені квіти, пелюстки, листя;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6381328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11705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5989"/>
            <a:ext cx="2805113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267652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52936"/>
            <a:ext cx="2597150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83671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Виготовляю рамку зі смужок паперу для квілінгу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6315273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34250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8426"/>
            <a:ext cx="3972951" cy="297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88" y="2663753"/>
            <a:ext cx="3961996" cy="297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5136" y="4797151"/>
            <a:ext cx="396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Обрізаю листя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ля виготовлення  столу і вази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6165304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19367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048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293846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01317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Клею загатовки на пінопласт.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«Стіл» готовий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6046043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16446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" y="3247124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6464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124744"/>
            <a:ext cx="3527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 черзі – ваза.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Малюю ескіз , вирізаю за контуром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6213" y="6238079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Чанаях Єлизавета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34284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141</TotalTime>
  <Words>183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Творчість і мистецтво  Панно: «Квіти у вазі»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Творчість і мистецтво  Панно: «Квіти у вазі»</dc:title>
  <dc:creator>User</dc:creator>
  <cp:lastModifiedBy>User</cp:lastModifiedBy>
  <cp:revision>14</cp:revision>
  <dcterms:created xsi:type="dcterms:W3CDTF">2017-03-02T09:46:40Z</dcterms:created>
  <dcterms:modified xsi:type="dcterms:W3CDTF">2017-03-16T04:43:11Z</dcterms:modified>
</cp:coreProperties>
</file>