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3" r:id="rId8"/>
    <p:sldId id="270" r:id="rId9"/>
    <p:sldId id="271" r:id="rId10"/>
    <p:sldId id="272" r:id="rId11"/>
    <p:sldId id="264" r:id="rId12"/>
    <p:sldId id="273" r:id="rId13"/>
    <p:sldId id="274" r:id="rId14"/>
    <p:sldId id="275" r:id="rId15"/>
    <p:sldId id="276" r:id="rId16"/>
    <p:sldId id="269" r:id="rId17"/>
    <p:sldId id="268" r:id="rId18"/>
    <p:sldId id="266" r:id="rId19"/>
    <p:sldId id="267" r:id="rId20"/>
    <p:sldId id="265" r:id="rId21"/>
    <p:sldId id="277" r:id="rId22"/>
    <p:sldId id="282" r:id="rId23"/>
    <p:sldId id="297" r:id="rId24"/>
    <p:sldId id="281" r:id="rId25"/>
    <p:sldId id="280" r:id="rId26"/>
    <p:sldId id="283" r:id="rId27"/>
    <p:sldId id="286" r:id="rId28"/>
    <p:sldId id="287" r:id="rId29"/>
    <p:sldId id="279" r:id="rId30"/>
    <p:sldId id="299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8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752851-9710-4D43-93A1-1DD285BA5C7D}" type="doc">
      <dgm:prSet loTypeId="urn:microsoft.com/office/officeart/2005/8/layout/lProcess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82BB268-3303-4599-8AC2-C8EF98956872}">
      <dgm:prSet phldrT="[Текст]" custT="1"/>
      <dgm:spPr>
        <a:scene3d>
          <a:camera prst="perspectiveRight"/>
          <a:lightRig rig="threePt" dir="t"/>
        </a:scene3d>
        <a:sp3d>
          <a:bevelT/>
        </a:sp3d>
      </dgm:spPr>
      <dgm:t>
        <a:bodyPr/>
        <a:lstStyle/>
        <a:p>
          <a:r>
            <a:rPr lang="uk-UA" sz="2400" dirty="0" smtClean="0">
              <a:latin typeface="Franklin Gothic Demi Cond" panose="020B0706030402020204" pitchFamily="34" charset="0"/>
            </a:rPr>
            <a:t>Формування проектних груп</a:t>
          </a:r>
          <a:endParaRPr lang="ru-RU" sz="2400" dirty="0">
            <a:latin typeface="Franklin Gothic Demi Cond" panose="020B0706030402020204" pitchFamily="34" charset="0"/>
          </a:endParaRPr>
        </a:p>
      </dgm:t>
    </dgm:pt>
    <dgm:pt modelId="{0F7A9CDD-DC10-448C-8824-42A6DB3DD7B5}" type="parTrans" cxnId="{DA5CF866-0347-411D-8FD0-E3B2E2EB36DE}">
      <dgm:prSet/>
      <dgm:spPr/>
      <dgm:t>
        <a:bodyPr/>
        <a:lstStyle/>
        <a:p>
          <a:endParaRPr lang="ru-RU"/>
        </a:p>
      </dgm:t>
    </dgm:pt>
    <dgm:pt modelId="{3638F41C-E48F-485A-BC04-4C7F0E1FA104}" type="sibTrans" cxnId="{DA5CF866-0347-411D-8FD0-E3B2E2EB36DE}">
      <dgm:prSet/>
      <dgm:spPr/>
      <dgm:t>
        <a:bodyPr/>
        <a:lstStyle/>
        <a:p>
          <a:endParaRPr lang="ru-RU"/>
        </a:p>
      </dgm:t>
    </dgm:pt>
    <dgm:pt modelId="{7307B657-883F-41DF-92D0-B3AEED12C1B9}">
      <dgm:prSet phldrT="[Текст]" custT="1"/>
      <dgm:spPr>
        <a:scene3d>
          <a:camera prst="perspectiveRight"/>
          <a:lightRig rig="flat" dir="t"/>
        </a:scene3d>
        <a:sp3d prstMaterial="dkEdge">
          <a:bevelT w="8200" h="38100" prst="angle"/>
        </a:sp3d>
      </dgm:spPr>
      <dgm:t>
        <a:bodyPr/>
        <a:lstStyle/>
        <a:p>
          <a:r>
            <a:rPr lang="uk-UA" sz="2400" dirty="0" smtClean="0">
              <a:latin typeface="Franklin Gothic Demi Cond" panose="020B0706030402020204" pitchFamily="34" charset="0"/>
            </a:rPr>
            <a:t>3 групи по 5 учнів в кожній</a:t>
          </a:r>
          <a:endParaRPr lang="ru-RU" sz="2400" dirty="0">
            <a:latin typeface="Franklin Gothic Demi Cond" panose="020B0706030402020204" pitchFamily="34" charset="0"/>
          </a:endParaRPr>
        </a:p>
      </dgm:t>
    </dgm:pt>
    <dgm:pt modelId="{60D870EA-359D-47A7-B5F9-E73E464FC9D1}" type="parTrans" cxnId="{34937F01-31CC-44F2-9FBE-0798BAEB1890}">
      <dgm:prSet/>
      <dgm:spPr/>
      <dgm:t>
        <a:bodyPr/>
        <a:lstStyle/>
        <a:p>
          <a:endParaRPr lang="ru-RU"/>
        </a:p>
      </dgm:t>
    </dgm:pt>
    <dgm:pt modelId="{75FC16C4-2FFD-49B2-8285-49242647F732}" type="sibTrans" cxnId="{34937F01-31CC-44F2-9FBE-0798BAEB1890}">
      <dgm:prSet/>
      <dgm:spPr/>
      <dgm:t>
        <a:bodyPr/>
        <a:lstStyle/>
        <a:p>
          <a:endParaRPr lang="ru-RU"/>
        </a:p>
      </dgm:t>
    </dgm:pt>
    <dgm:pt modelId="{0C22245A-7BB3-497F-A61B-DBA813D2372E}">
      <dgm:prSet phldrT="[Текст]" custT="1"/>
      <dgm:spPr>
        <a:scene3d>
          <a:camera prst="perspectiveLeft"/>
          <a:lightRig rig="threePt" dir="t"/>
        </a:scene3d>
        <a:sp3d/>
      </dgm:spPr>
      <dgm:t>
        <a:bodyPr/>
        <a:lstStyle/>
        <a:p>
          <a:r>
            <a:rPr lang="uk-UA" sz="2800" dirty="0" smtClean="0">
              <a:latin typeface="Franklin Gothic Demi Cond" panose="020B0706030402020204" pitchFamily="34" charset="0"/>
            </a:rPr>
            <a:t>Вибір групами завдання</a:t>
          </a:r>
          <a:endParaRPr lang="ru-RU" sz="2800" dirty="0">
            <a:latin typeface="Franklin Gothic Demi Cond" panose="020B0706030402020204" pitchFamily="34" charset="0"/>
          </a:endParaRPr>
        </a:p>
      </dgm:t>
    </dgm:pt>
    <dgm:pt modelId="{83238CA2-B99E-4FB0-A98A-1F354E92DF43}" type="parTrans" cxnId="{D8546763-275C-4D52-BDF5-CB58212D7A47}">
      <dgm:prSet/>
      <dgm:spPr/>
      <dgm:t>
        <a:bodyPr/>
        <a:lstStyle/>
        <a:p>
          <a:endParaRPr lang="ru-RU"/>
        </a:p>
      </dgm:t>
    </dgm:pt>
    <dgm:pt modelId="{DEE313FD-3B6A-4B6E-819F-2762C0FF3A9D}" type="sibTrans" cxnId="{D8546763-275C-4D52-BDF5-CB58212D7A47}">
      <dgm:prSet/>
      <dgm:spPr/>
      <dgm:t>
        <a:bodyPr/>
        <a:lstStyle/>
        <a:p>
          <a:endParaRPr lang="ru-RU"/>
        </a:p>
      </dgm:t>
    </dgm:pt>
    <dgm:pt modelId="{823754D6-0677-4689-9124-50833861A8F2}">
      <dgm:prSet phldrT="[Текст]" custT="1"/>
      <dgm:spPr>
        <a:scene3d>
          <a:camera prst="perspectiveLeft"/>
          <a:lightRig rig="flat" dir="t"/>
        </a:scene3d>
        <a:sp3d prstMaterial="dkEdge">
          <a:bevelT w="8200" h="38100" prst="angle"/>
        </a:sp3d>
      </dgm:spPr>
      <dgm:t>
        <a:bodyPr/>
        <a:lstStyle/>
        <a:p>
          <a:pPr algn="l"/>
          <a:r>
            <a:rPr lang="uk-UA" sz="2400" dirty="0" smtClean="0">
              <a:latin typeface="Franklin Gothic Demi Cond" panose="020B0706030402020204" pitchFamily="34" charset="0"/>
            </a:rPr>
            <a:t>Пошуково-інформаційна діяльність</a:t>
          </a:r>
        </a:p>
        <a:p>
          <a:pPr algn="l"/>
          <a:endParaRPr lang="uk-UA" sz="600" dirty="0" smtClean="0">
            <a:latin typeface="Franklin Gothic Demi Cond" panose="020B0706030402020204" pitchFamily="34" charset="0"/>
          </a:endParaRPr>
        </a:p>
        <a:p>
          <a:pPr algn="l"/>
          <a:r>
            <a:rPr lang="uk-UA" sz="2400" dirty="0" smtClean="0">
              <a:latin typeface="Franklin Gothic Demi Cond" panose="020B0706030402020204" pitchFamily="34" charset="0"/>
            </a:rPr>
            <a:t>Практична діяльність</a:t>
          </a:r>
        </a:p>
        <a:p>
          <a:pPr algn="l"/>
          <a:endParaRPr lang="uk-UA" sz="2400" dirty="0" smtClean="0">
            <a:latin typeface="Franklin Gothic Demi Cond" panose="020B0706030402020204" pitchFamily="34" charset="0"/>
          </a:endParaRPr>
        </a:p>
        <a:p>
          <a:pPr algn="l"/>
          <a:r>
            <a:rPr lang="uk-UA" sz="2400" dirty="0" smtClean="0">
              <a:latin typeface="Franklin Gothic Demi Cond" panose="020B0706030402020204" pitchFamily="34" charset="0"/>
            </a:rPr>
            <a:t>Творча діяльність</a:t>
          </a:r>
          <a:endParaRPr lang="ru-RU" sz="2400" dirty="0">
            <a:latin typeface="Franklin Gothic Demi Cond" panose="020B0706030402020204" pitchFamily="34" charset="0"/>
          </a:endParaRPr>
        </a:p>
      </dgm:t>
    </dgm:pt>
    <dgm:pt modelId="{ED6AA46A-9398-4B99-8763-A9E319477BE9}" type="parTrans" cxnId="{FA01E0C0-C7D7-4F7A-ABD6-7A64E7229E59}">
      <dgm:prSet/>
      <dgm:spPr/>
      <dgm:t>
        <a:bodyPr/>
        <a:lstStyle/>
        <a:p>
          <a:endParaRPr lang="ru-RU"/>
        </a:p>
      </dgm:t>
    </dgm:pt>
    <dgm:pt modelId="{BE1910D6-C8AA-4B11-8450-E7B66359C379}" type="sibTrans" cxnId="{FA01E0C0-C7D7-4F7A-ABD6-7A64E7229E59}">
      <dgm:prSet/>
      <dgm:spPr/>
      <dgm:t>
        <a:bodyPr/>
        <a:lstStyle/>
        <a:p>
          <a:endParaRPr lang="ru-RU"/>
        </a:p>
      </dgm:t>
    </dgm:pt>
    <dgm:pt modelId="{970167A7-19FE-4CC7-8372-D8968B9CFEBD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uk-UA" sz="2800" dirty="0" smtClean="0">
              <a:latin typeface="Franklin Gothic Demi Cond" panose="020B0706030402020204" pitchFamily="34" charset="0"/>
            </a:rPr>
            <a:t>Визначення проблемного завдання</a:t>
          </a:r>
          <a:endParaRPr lang="ru-RU" sz="2800" dirty="0">
            <a:latin typeface="Franklin Gothic Demi Cond" panose="020B0706030402020204" pitchFamily="34" charset="0"/>
          </a:endParaRPr>
        </a:p>
      </dgm:t>
    </dgm:pt>
    <dgm:pt modelId="{30874D37-5D76-425E-80B3-2D36096D5925}" type="parTrans" cxnId="{F2D1FF60-AE3D-446E-AB93-705B63FEDEFC}">
      <dgm:prSet/>
      <dgm:spPr/>
      <dgm:t>
        <a:bodyPr/>
        <a:lstStyle/>
        <a:p>
          <a:endParaRPr lang="ru-RU"/>
        </a:p>
      </dgm:t>
    </dgm:pt>
    <dgm:pt modelId="{16F781AD-82C8-43CA-9765-500219F2E10C}" type="sibTrans" cxnId="{F2D1FF60-AE3D-446E-AB93-705B63FEDEFC}">
      <dgm:prSet/>
      <dgm:spPr/>
      <dgm:t>
        <a:bodyPr/>
        <a:lstStyle/>
        <a:p>
          <a:endParaRPr lang="ru-RU"/>
        </a:p>
      </dgm:t>
    </dgm:pt>
    <dgm:pt modelId="{5CCCB87F-4FC6-4260-8218-0727872ADA19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angle"/>
        </a:sp3d>
      </dgm:spPr>
      <dgm:t>
        <a:bodyPr/>
        <a:lstStyle/>
        <a:p>
          <a:pPr algn="l"/>
          <a:r>
            <a:rPr lang="uk-UA" sz="2200" dirty="0" smtClean="0">
              <a:latin typeface="Franklin Gothic Demi Cond" panose="020B0706030402020204" pitchFamily="34" charset="0"/>
            </a:rPr>
            <a:t>Випустити диск з </a:t>
          </a:r>
          <a:r>
            <a:rPr lang="uk-UA" sz="2200" dirty="0" err="1" smtClean="0">
              <a:latin typeface="Franklin Gothic Demi Cond" panose="020B0706030402020204" pitchFamily="34" charset="0"/>
            </a:rPr>
            <a:t>комп</a:t>
          </a:r>
          <a:r>
            <a:rPr lang="en-US" sz="2200" dirty="0" smtClean="0">
              <a:latin typeface="Franklin Gothic Demi Cond" panose="020B0706030402020204" pitchFamily="34" charset="0"/>
            </a:rPr>
            <a:t>’</a:t>
          </a:r>
          <a:r>
            <a:rPr lang="uk-UA" sz="2200" dirty="0" err="1" smtClean="0">
              <a:latin typeface="Franklin Gothic Demi Cond" panose="020B0706030402020204" pitchFamily="34" charset="0"/>
            </a:rPr>
            <a:t>ютерними</a:t>
          </a:r>
          <a:r>
            <a:rPr lang="uk-UA" sz="2200" dirty="0" smtClean="0">
              <a:latin typeface="Franklin Gothic Demi Cond" panose="020B0706030402020204" pitchFamily="34" charset="0"/>
            </a:rPr>
            <a:t> презентаціями «Що ми знаємо про кішок».</a:t>
          </a:r>
        </a:p>
        <a:p>
          <a:r>
            <a:rPr lang="ru-RU" sz="2200" dirty="0" err="1" smtClean="0">
              <a:latin typeface="Franklin Gothic Demi Cond" panose="020B0706030402020204" pitchFamily="34" charset="0"/>
            </a:rPr>
            <a:t>Створити</a:t>
          </a:r>
          <a:r>
            <a:rPr lang="ru-RU" sz="2200" dirty="0" smtClean="0">
              <a:latin typeface="Franklin Gothic Demi Cond" panose="020B0706030402020204" pitchFamily="34" charset="0"/>
            </a:rPr>
            <a:t> </a:t>
          </a:r>
          <a:r>
            <a:rPr lang="ru-RU" sz="2200" dirty="0" err="1" smtClean="0">
              <a:latin typeface="Franklin Gothic Demi Cond" panose="020B0706030402020204" pitchFamily="34" charset="0"/>
            </a:rPr>
            <a:t>абетку</a:t>
          </a:r>
          <a:r>
            <a:rPr lang="ru-RU" sz="2200" dirty="0" smtClean="0">
              <a:latin typeface="Franklin Gothic Demi Cond" panose="020B0706030402020204" pitchFamily="34" charset="0"/>
            </a:rPr>
            <a:t> «</a:t>
          </a:r>
          <a:r>
            <a:rPr lang="ru-RU" sz="2200" dirty="0" err="1" smtClean="0">
              <a:latin typeface="Franklin Gothic Demi Cond" panose="020B0706030402020204" pitchFamily="34" charset="0"/>
            </a:rPr>
            <a:t>Від</a:t>
          </a:r>
          <a:r>
            <a:rPr lang="ru-RU" sz="2200" dirty="0" smtClean="0">
              <a:latin typeface="Franklin Gothic Demi Cond" panose="020B0706030402020204" pitchFamily="34" charset="0"/>
            </a:rPr>
            <a:t> А до Я «Породи </a:t>
          </a:r>
          <a:r>
            <a:rPr lang="ru-RU" sz="2200" dirty="0" err="1" smtClean="0">
              <a:latin typeface="Franklin Gothic Demi Cond" panose="020B0706030402020204" pitchFamily="34" charset="0"/>
            </a:rPr>
            <a:t>кішок</a:t>
          </a:r>
          <a:r>
            <a:rPr lang="ru-RU" sz="2200" dirty="0" smtClean="0">
              <a:latin typeface="Franklin Gothic Demi Cond" panose="020B0706030402020204" pitchFamily="34" charset="0"/>
            </a:rPr>
            <a:t>», </a:t>
          </a:r>
          <a:r>
            <a:rPr lang="ru-RU" sz="2200" dirty="0" err="1" smtClean="0">
              <a:latin typeface="Franklin Gothic Demi Cond" panose="020B0706030402020204" pitchFamily="34" charset="0"/>
            </a:rPr>
            <a:t>календарики</a:t>
          </a:r>
          <a:r>
            <a:rPr lang="ru-RU" sz="2200" dirty="0" smtClean="0">
              <a:latin typeface="Franklin Gothic Demi Cond" panose="020B0706030402020204" pitchFamily="34" charset="0"/>
            </a:rPr>
            <a:t>.                                    </a:t>
          </a:r>
          <a:r>
            <a:rPr lang="uk-UA" sz="2200" dirty="0" smtClean="0">
              <a:latin typeface="Franklin Gothic Demi Cond" panose="020B0706030402020204" pitchFamily="34" charset="0"/>
            </a:rPr>
            <a:t>Укласти збірку диктантів з текстів про котів.</a:t>
          </a:r>
        </a:p>
        <a:p>
          <a:r>
            <a:rPr lang="ru-RU" sz="2200" dirty="0" err="1" smtClean="0">
              <a:latin typeface="Franklin Gothic Demi Cond" panose="020B0706030402020204" pitchFamily="34" charset="0"/>
            </a:rPr>
            <a:t>Створити</a:t>
          </a:r>
          <a:r>
            <a:rPr lang="ru-RU" sz="2200" dirty="0" smtClean="0">
              <a:latin typeface="Franklin Gothic Demi Cond" panose="020B0706030402020204" pitchFamily="34" charset="0"/>
            </a:rPr>
            <a:t> «Галерею </a:t>
          </a:r>
          <a:r>
            <a:rPr lang="ru-RU" sz="2200" dirty="0" err="1" smtClean="0">
              <a:latin typeface="Franklin Gothic Demi Cond" panose="020B0706030402020204" pitchFamily="34" charset="0"/>
            </a:rPr>
            <a:t>мистецтва</a:t>
          </a:r>
          <a:r>
            <a:rPr lang="ru-RU" sz="2200" dirty="0" smtClean="0">
              <a:latin typeface="Franklin Gothic Demi Cond" panose="020B0706030402020204" pitchFamily="34" charset="0"/>
            </a:rPr>
            <a:t>» представивши </a:t>
          </a:r>
          <a:r>
            <a:rPr lang="ru-RU" sz="2200" dirty="0" err="1" smtClean="0">
              <a:latin typeface="Franklin Gothic Demi Cond" panose="020B0706030402020204" pitchFamily="34" charset="0"/>
            </a:rPr>
            <a:t>котів</a:t>
          </a:r>
          <a:r>
            <a:rPr lang="ru-RU" sz="2200" dirty="0" smtClean="0">
              <a:latin typeface="Franklin Gothic Demi Cond" panose="020B0706030402020204" pitchFamily="34" charset="0"/>
            </a:rPr>
            <a:t>, </a:t>
          </a:r>
          <a:r>
            <a:rPr lang="ru-RU" sz="2200" dirty="0" err="1" smtClean="0">
              <a:latin typeface="Franklin Gothic Demi Cond" panose="020B0706030402020204" pitchFamily="34" charset="0"/>
            </a:rPr>
            <a:t>виготовлених</a:t>
          </a:r>
          <a:r>
            <a:rPr lang="ru-RU" sz="2200" dirty="0" smtClean="0">
              <a:latin typeface="Franklin Gothic Demi Cond" panose="020B0706030402020204" pitchFamily="34" charset="0"/>
            </a:rPr>
            <a:t> </a:t>
          </a:r>
          <a:r>
            <a:rPr lang="ru-RU" sz="2200" dirty="0" err="1" smtClean="0">
              <a:latin typeface="Franklin Gothic Demi Cond" panose="020B0706030402020204" pitchFamily="34" charset="0"/>
            </a:rPr>
            <a:t>із</a:t>
          </a:r>
          <a:r>
            <a:rPr lang="ru-RU" sz="2200" dirty="0" smtClean="0">
              <a:latin typeface="Franklin Gothic Demi Cond" panose="020B0706030402020204" pitchFamily="34" charset="0"/>
            </a:rPr>
            <a:t>: </a:t>
          </a:r>
          <a:r>
            <a:rPr lang="ru-RU" sz="2200" dirty="0" err="1" smtClean="0">
              <a:latin typeface="Franklin Gothic Demi Cond" panose="020B0706030402020204" pitchFamily="34" charset="0"/>
            </a:rPr>
            <a:t>тканини</a:t>
          </a:r>
          <a:r>
            <a:rPr lang="ru-RU" sz="2200" dirty="0" smtClean="0">
              <a:latin typeface="Franklin Gothic Demi Cond" panose="020B0706030402020204" pitchFamily="34" charset="0"/>
            </a:rPr>
            <a:t>, ниток                                    ( </a:t>
          </a:r>
          <a:r>
            <a:rPr lang="ru-RU" sz="2200" dirty="0" err="1" smtClean="0">
              <a:latin typeface="Franklin Gothic Demi Cond" panose="020B0706030402020204" pitchFamily="34" charset="0"/>
            </a:rPr>
            <a:t>в’язаний</a:t>
          </a:r>
          <a:r>
            <a:rPr lang="ru-RU" sz="2200" dirty="0" smtClean="0">
              <a:latin typeface="Franklin Gothic Demi Cond" panose="020B0706030402020204" pitchFamily="34" charset="0"/>
            </a:rPr>
            <a:t>, </a:t>
          </a:r>
          <a:r>
            <a:rPr lang="ru-RU" sz="2200" dirty="0" err="1" smtClean="0">
              <a:latin typeface="Franklin Gothic Demi Cond" panose="020B0706030402020204" pitchFamily="34" charset="0"/>
            </a:rPr>
            <a:t>вишитий</a:t>
          </a:r>
          <a:r>
            <a:rPr lang="ru-RU" sz="2200" dirty="0" smtClean="0">
              <a:latin typeface="Franklin Gothic Demi Cond" panose="020B0706030402020204" pitchFamily="34" charset="0"/>
            </a:rPr>
            <a:t>), </a:t>
          </a:r>
          <a:r>
            <a:rPr lang="ru-RU" sz="2200" dirty="0" err="1" smtClean="0">
              <a:latin typeface="Franklin Gothic Demi Cond" panose="020B0706030402020204" pitchFamily="34" charset="0"/>
            </a:rPr>
            <a:t>солоного</a:t>
          </a:r>
          <a:r>
            <a:rPr lang="ru-RU" sz="2200" dirty="0" smtClean="0">
              <a:latin typeface="Franklin Gothic Demi Cond" panose="020B0706030402020204" pitchFamily="34" charset="0"/>
            </a:rPr>
            <a:t> </a:t>
          </a:r>
          <a:r>
            <a:rPr lang="ru-RU" sz="2200" dirty="0" err="1" smtClean="0">
              <a:latin typeface="Franklin Gothic Demi Cond" panose="020B0706030402020204" pitchFamily="34" charset="0"/>
            </a:rPr>
            <a:t>тіста</a:t>
          </a:r>
          <a:r>
            <a:rPr lang="ru-RU" sz="2200" dirty="0" smtClean="0">
              <a:latin typeface="Franklin Gothic Demi Cond" panose="020B0706030402020204" pitchFamily="34" charset="0"/>
            </a:rPr>
            <a:t>.</a:t>
          </a:r>
        </a:p>
      </dgm:t>
    </dgm:pt>
    <dgm:pt modelId="{A54566AB-0318-4BE8-A397-5D8B19D78DD8}" type="parTrans" cxnId="{4BA78258-0638-419E-AB9C-9469350B0861}">
      <dgm:prSet/>
      <dgm:spPr/>
      <dgm:t>
        <a:bodyPr/>
        <a:lstStyle/>
        <a:p>
          <a:endParaRPr lang="ru-RU"/>
        </a:p>
      </dgm:t>
    </dgm:pt>
    <dgm:pt modelId="{96105B6C-2D86-4A3F-9438-93D08CCB1DAE}" type="sibTrans" cxnId="{4BA78258-0638-419E-AB9C-9469350B0861}">
      <dgm:prSet/>
      <dgm:spPr/>
      <dgm:t>
        <a:bodyPr/>
        <a:lstStyle/>
        <a:p>
          <a:endParaRPr lang="ru-RU"/>
        </a:p>
      </dgm:t>
    </dgm:pt>
    <dgm:pt modelId="{46A781E5-5835-41C3-8F1D-BCC723A808DA}">
      <dgm:prSet/>
      <dgm:spPr>
        <a:scene3d>
          <a:camera prst="perspectiveLeft"/>
          <a:lightRig rig="flat" dir="t"/>
        </a:scene3d>
        <a:sp3d prstMaterial="dkEdge">
          <a:bevelT w="8200" h="38100" prst="angle"/>
        </a:sp3d>
      </dgm:spPr>
      <dgm:t>
        <a:bodyPr/>
        <a:lstStyle/>
        <a:p>
          <a:endParaRPr lang="ru-RU" sz="3600" dirty="0"/>
        </a:p>
      </dgm:t>
    </dgm:pt>
    <dgm:pt modelId="{78E21068-817E-4757-8601-1534DEEFBBC3}" type="parTrans" cxnId="{1CF51FD5-BCEA-45BE-81B5-8BCF9E0475AA}">
      <dgm:prSet/>
      <dgm:spPr/>
      <dgm:t>
        <a:bodyPr/>
        <a:lstStyle/>
        <a:p>
          <a:endParaRPr lang="ru-RU"/>
        </a:p>
      </dgm:t>
    </dgm:pt>
    <dgm:pt modelId="{9960C712-AF01-43E3-AAF9-CB356B492151}" type="sibTrans" cxnId="{1CF51FD5-BCEA-45BE-81B5-8BCF9E0475AA}">
      <dgm:prSet/>
      <dgm:spPr/>
      <dgm:t>
        <a:bodyPr/>
        <a:lstStyle/>
        <a:p>
          <a:endParaRPr lang="ru-RU"/>
        </a:p>
      </dgm:t>
    </dgm:pt>
    <dgm:pt modelId="{89774C0A-1E98-4977-A631-9DDE1020E687}">
      <dgm:prSet/>
      <dgm:spPr>
        <a:scene3d>
          <a:camera prst="perspectiveLeft"/>
          <a:lightRig rig="flat" dir="t"/>
        </a:scene3d>
        <a:sp3d prstMaterial="dkEdge">
          <a:bevelT w="8200" h="38100" prst="angle"/>
        </a:sp3d>
      </dgm:spPr>
      <dgm:t>
        <a:bodyPr/>
        <a:lstStyle/>
        <a:p>
          <a:endParaRPr lang="ru-RU" sz="3600" dirty="0"/>
        </a:p>
      </dgm:t>
    </dgm:pt>
    <dgm:pt modelId="{31744378-883B-46EC-B3B2-E485DB9161BF}" type="parTrans" cxnId="{5DE6F233-097F-4373-A715-C891409FF0FA}">
      <dgm:prSet/>
      <dgm:spPr/>
      <dgm:t>
        <a:bodyPr/>
        <a:lstStyle/>
        <a:p>
          <a:endParaRPr lang="ru-RU"/>
        </a:p>
      </dgm:t>
    </dgm:pt>
    <dgm:pt modelId="{14D85858-1084-48C2-B0D9-9F4D039E79F9}" type="sibTrans" cxnId="{5DE6F233-097F-4373-A715-C891409FF0FA}">
      <dgm:prSet/>
      <dgm:spPr/>
      <dgm:t>
        <a:bodyPr/>
        <a:lstStyle/>
        <a:p>
          <a:endParaRPr lang="ru-RU"/>
        </a:p>
      </dgm:t>
    </dgm:pt>
    <dgm:pt modelId="{452345F0-6484-4F50-BBAD-57230588B58F}">
      <dgm:prSet/>
      <dgm:spPr>
        <a:scene3d>
          <a:camera prst="perspectiveLeft"/>
          <a:lightRig rig="flat" dir="t"/>
        </a:scene3d>
        <a:sp3d prstMaterial="dkEdge">
          <a:bevelT w="8200" h="38100" prst="angle"/>
        </a:sp3d>
      </dgm:spPr>
      <dgm:t>
        <a:bodyPr/>
        <a:lstStyle/>
        <a:p>
          <a:endParaRPr lang="ru-RU" sz="3600" dirty="0"/>
        </a:p>
      </dgm:t>
    </dgm:pt>
    <dgm:pt modelId="{C85F495B-4600-4333-A052-E05F7998E8A2}" type="parTrans" cxnId="{CD00723A-9808-4E28-A98A-20AD8563E630}">
      <dgm:prSet/>
      <dgm:spPr/>
      <dgm:t>
        <a:bodyPr/>
        <a:lstStyle/>
        <a:p>
          <a:endParaRPr lang="ru-RU"/>
        </a:p>
      </dgm:t>
    </dgm:pt>
    <dgm:pt modelId="{27329484-FAF7-40ED-BCFB-54CEBA0EF03C}" type="sibTrans" cxnId="{CD00723A-9808-4E28-A98A-20AD8563E630}">
      <dgm:prSet/>
      <dgm:spPr/>
      <dgm:t>
        <a:bodyPr/>
        <a:lstStyle/>
        <a:p>
          <a:endParaRPr lang="ru-RU"/>
        </a:p>
      </dgm:t>
    </dgm:pt>
    <dgm:pt modelId="{A2469770-E8A7-418F-B388-8E5370C9A47A}" type="pres">
      <dgm:prSet presAssocID="{B3752851-9710-4D43-93A1-1DD285BA5C7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8B67E6-6289-450D-A194-38F5A15043AF}" type="pres">
      <dgm:prSet presAssocID="{382BB268-3303-4599-8AC2-C8EF98956872}" presName="compNode" presStyleCnt="0"/>
      <dgm:spPr/>
      <dgm:t>
        <a:bodyPr/>
        <a:lstStyle/>
        <a:p>
          <a:endParaRPr lang="ru-RU"/>
        </a:p>
      </dgm:t>
    </dgm:pt>
    <dgm:pt modelId="{E73DC732-36A6-40D2-B56D-A2304C81374F}" type="pres">
      <dgm:prSet presAssocID="{382BB268-3303-4599-8AC2-C8EF98956872}" presName="aNode" presStyleLbl="bgShp" presStyleIdx="0" presStyleCnt="3" custScaleX="45436" custLinFactNeighborX="1333" custLinFactNeighborY="-463"/>
      <dgm:spPr/>
      <dgm:t>
        <a:bodyPr/>
        <a:lstStyle/>
        <a:p>
          <a:endParaRPr lang="ru-RU"/>
        </a:p>
      </dgm:t>
    </dgm:pt>
    <dgm:pt modelId="{05FAB1A9-3312-4E79-B0F0-D1EFC5B3CB60}" type="pres">
      <dgm:prSet presAssocID="{382BB268-3303-4599-8AC2-C8EF98956872}" presName="textNode" presStyleLbl="bgShp" presStyleIdx="0" presStyleCnt="3"/>
      <dgm:spPr/>
      <dgm:t>
        <a:bodyPr/>
        <a:lstStyle/>
        <a:p>
          <a:endParaRPr lang="ru-RU"/>
        </a:p>
      </dgm:t>
    </dgm:pt>
    <dgm:pt modelId="{0537B863-8DE6-4D80-AD10-5A28103B7FE4}" type="pres">
      <dgm:prSet presAssocID="{382BB268-3303-4599-8AC2-C8EF98956872}" presName="compChildNode" presStyleCnt="0"/>
      <dgm:spPr/>
      <dgm:t>
        <a:bodyPr/>
        <a:lstStyle/>
        <a:p>
          <a:endParaRPr lang="ru-RU"/>
        </a:p>
      </dgm:t>
    </dgm:pt>
    <dgm:pt modelId="{A763D934-0294-4893-BB52-DB347081117B}" type="pres">
      <dgm:prSet presAssocID="{382BB268-3303-4599-8AC2-C8EF98956872}" presName="theInnerList" presStyleCnt="0"/>
      <dgm:spPr/>
      <dgm:t>
        <a:bodyPr/>
        <a:lstStyle/>
        <a:p>
          <a:endParaRPr lang="ru-RU"/>
        </a:p>
      </dgm:t>
    </dgm:pt>
    <dgm:pt modelId="{5CEFC1BF-0A27-4700-B594-D27F827DD15A}" type="pres">
      <dgm:prSet presAssocID="{7307B657-883F-41DF-92D0-B3AEED12C1B9}" presName="childNode" presStyleLbl="node1" presStyleIdx="0" presStyleCnt="3" custScaleX="47961" custScaleY="113282" custLinFactNeighborX="895" custLinFactNeighborY="-8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16C71-C630-4AC4-80F4-57BFB4DE10FD}" type="pres">
      <dgm:prSet presAssocID="{382BB268-3303-4599-8AC2-C8EF98956872}" presName="aSpace" presStyleCnt="0"/>
      <dgm:spPr/>
      <dgm:t>
        <a:bodyPr/>
        <a:lstStyle/>
        <a:p>
          <a:endParaRPr lang="ru-RU"/>
        </a:p>
      </dgm:t>
    </dgm:pt>
    <dgm:pt modelId="{B2A85E3F-1191-4AC9-AD67-3117DEC625BE}" type="pres">
      <dgm:prSet presAssocID="{0C22245A-7BB3-497F-A61B-DBA813D2372E}" presName="compNode" presStyleCnt="0"/>
      <dgm:spPr/>
      <dgm:t>
        <a:bodyPr/>
        <a:lstStyle/>
        <a:p>
          <a:endParaRPr lang="ru-RU"/>
        </a:p>
      </dgm:t>
    </dgm:pt>
    <dgm:pt modelId="{CA59F09B-0A72-4BB2-A5A1-CF5F1C7DDB9A}" type="pres">
      <dgm:prSet presAssocID="{0C22245A-7BB3-497F-A61B-DBA813D2372E}" presName="aNode" presStyleLbl="bgShp" presStyleIdx="1" presStyleCnt="3" custScaleX="51325" custLinFactX="7451" custLinFactNeighborX="100000"/>
      <dgm:spPr/>
      <dgm:t>
        <a:bodyPr/>
        <a:lstStyle/>
        <a:p>
          <a:endParaRPr lang="ru-RU"/>
        </a:p>
      </dgm:t>
    </dgm:pt>
    <dgm:pt modelId="{B22B980E-BA37-47D1-95E3-D5D2D40FA6F2}" type="pres">
      <dgm:prSet presAssocID="{0C22245A-7BB3-497F-A61B-DBA813D2372E}" presName="textNode" presStyleLbl="bgShp" presStyleIdx="1" presStyleCnt="3"/>
      <dgm:spPr/>
      <dgm:t>
        <a:bodyPr/>
        <a:lstStyle/>
        <a:p>
          <a:endParaRPr lang="ru-RU"/>
        </a:p>
      </dgm:t>
    </dgm:pt>
    <dgm:pt modelId="{92AAC4C9-9111-4C34-87FD-7CC3D001147E}" type="pres">
      <dgm:prSet presAssocID="{0C22245A-7BB3-497F-A61B-DBA813D2372E}" presName="compChildNode" presStyleCnt="0"/>
      <dgm:spPr/>
      <dgm:t>
        <a:bodyPr/>
        <a:lstStyle/>
        <a:p>
          <a:endParaRPr lang="ru-RU"/>
        </a:p>
      </dgm:t>
    </dgm:pt>
    <dgm:pt modelId="{9412161F-0743-4404-8FEE-5868EC3636AB}" type="pres">
      <dgm:prSet presAssocID="{0C22245A-7BB3-497F-A61B-DBA813D2372E}" presName="theInnerList" presStyleCnt="0"/>
      <dgm:spPr/>
      <dgm:t>
        <a:bodyPr/>
        <a:lstStyle/>
        <a:p>
          <a:endParaRPr lang="ru-RU"/>
        </a:p>
      </dgm:t>
    </dgm:pt>
    <dgm:pt modelId="{1E0BA587-720B-45D1-979A-FB4682E3E611}" type="pres">
      <dgm:prSet presAssocID="{823754D6-0677-4689-9124-50833861A8F2}" presName="childNode" presStyleLbl="node1" presStyleIdx="1" presStyleCnt="3" custScaleX="62743" custScaleY="103837" custLinFactX="33769" custLinFactNeighborX="100000" custLinFactNeighborY="-7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D83AF-ADE7-4DBE-A2A3-37B332574BA7}" type="pres">
      <dgm:prSet presAssocID="{0C22245A-7BB3-497F-A61B-DBA813D2372E}" presName="aSpace" presStyleCnt="0"/>
      <dgm:spPr/>
      <dgm:t>
        <a:bodyPr/>
        <a:lstStyle/>
        <a:p>
          <a:endParaRPr lang="ru-RU"/>
        </a:p>
      </dgm:t>
    </dgm:pt>
    <dgm:pt modelId="{13FF1498-DA5B-4732-89F6-8614DB820044}" type="pres">
      <dgm:prSet presAssocID="{970167A7-19FE-4CC7-8372-D8968B9CFEBD}" presName="compNode" presStyleCnt="0"/>
      <dgm:spPr/>
      <dgm:t>
        <a:bodyPr/>
        <a:lstStyle/>
        <a:p>
          <a:endParaRPr lang="ru-RU"/>
        </a:p>
      </dgm:t>
    </dgm:pt>
    <dgm:pt modelId="{D2676963-3CD2-4EF8-86C2-9AD328BC634D}" type="pres">
      <dgm:prSet presAssocID="{970167A7-19FE-4CC7-8372-D8968B9CFEBD}" presName="aNode" presStyleLbl="bgShp" presStyleIdx="2" presStyleCnt="3" custLinFactNeighborX="-57060"/>
      <dgm:spPr/>
      <dgm:t>
        <a:bodyPr/>
        <a:lstStyle/>
        <a:p>
          <a:endParaRPr lang="ru-RU"/>
        </a:p>
      </dgm:t>
    </dgm:pt>
    <dgm:pt modelId="{145C44EB-C7F0-470A-A4F2-E20149AB4251}" type="pres">
      <dgm:prSet presAssocID="{970167A7-19FE-4CC7-8372-D8968B9CFEBD}" presName="textNode" presStyleLbl="bgShp" presStyleIdx="2" presStyleCnt="3"/>
      <dgm:spPr/>
      <dgm:t>
        <a:bodyPr/>
        <a:lstStyle/>
        <a:p>
          <a:endParaRPr lang="ru-RU"/>
        </a:p>
      </dgm:t>
    </dgm:pt>
    <dgm:pt modelId="{1981F80D-BAD0-4C8E-8A27-A79850D946C2}" type="pres">
      <dgm:prSet presAssocID="{970167A7-19FE-4CC7-8372-D8968B9CFEBD}" presName="compChildNode" presStyleCnt="0"/>
      <dgm:spPr/>
      <dgm:t>
        <a:bodyPr/>
        <a:lstStyle/>
        <a:p>
          <a:endParaRPr lang="ru-RU"/>
        </a:p>
      </dgm:t>
    </dgm:pt>
    <dgm:pt modelId="{6F6F9A02-B2E6-4BEB-B783-80241BBB6394}" type="pres">
      <dgm:prSet presAssocID="{970167A7-19FE-4CC7-8372-D8968B9CFEBD}" presName="theInnerList" presStyleCnt="0"/>
      <dgm:spPr/>
      <dgm:t>
        <a:bodyPr/>
        <a:lstStyle/>
        <a:p>
          <a:endParaRPr lang="ru-RU"/>
        </a:p>
      </dgm:t>
    </dgm:pt>
    <dgm:pt modelId="{295ADF8E-E9AF-4EF1-B0EB-486850EB2CC3}" type="pres">
      <dgm:prSet presAssocID="{5CCCB87F-4FC6-4260-8218-0727872ADA19}" presName="childNode" presStyleLbl="node1" presStyleIdx="2" presStyleCnt="3" custScaleX="122602" custScaleY="111163" custLinFactNeighborX="-71473" custLinFactNeighborY="-8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51D7B9-5DBB-4BD7-BCD4-5328BAFC8708}" type="presOf" srcId="{823754D6-0677-4689-9124-50833861A8F2}" destId="{1E0BA587-720B-45D1-979A-FB4682E3E611}" srcOrd="0" destOrd="0" presId="urn:microsoft.com/office/officeart/2005/8/layout/lProcess2"/>
    <dgm:cxn modelId="{34937F01-31CC-44F2-9FBE-0798BAEB1890}" srcId="{382BB268-3303-4599-8AC2-C8EF98956872}" destId="{7307B657-883F-41DF-92D0-B3AEED12C1B9}" srcOrd="0" destOrd="0" parTransId="{60D870EA-359D-47A7-B5F9-E73E464FC9D1}" sibTransId="{75FC16C4-2FFD-49B2-8285-49242647F732}"/>
    <dgm:cxn modelId="{98D0226F-023F-464A-9010-B9D56BDE261C}" type="presOf" srcId="{970167A7-19FE-4CC7-8372-D8968B9CFEBD}" destId="{145C44EB-C7F0-470A-A4F2-E20149AB4251}" srcOrd="1" destOrd="0" presId="urn:microsoft.com/office/officeart/2005/8/layout/lProcess2"/>
    <dgm:cxn modelId="{8C23EA3D-D089-4807-8AD7-933DA1034E28}" type="presOf" srcId="{5CCCB87F-4FC6-4260-8218-0727872ADA19}" destId="{295ADF8E-E9AF-4EF1-B0EB-486850EB2CC3}" srcOrd="0" destOrd="0" presId="urn:microsoft.com/office/officeart/2005/8/layout/lProcess2"/>
    <dgm:cxn modelId="{4BA78258-0638-419E-AB9C-9469350B0861}" srcId="{970167A7-19FE-4CC7-8372-D8968B9CFEBD}" destId="{5CCCB87F-4FC6-4260-8218-0727872ADA19}" srcOrd="0" destOrd="0" parTransId="{A54566AB-0318-4BE8-A397-5D8B19D78DD8}" sibTransId="{96105B6C-2D86-4A3F-9438-93D08CCB1DAE}"/>
    <dgm:cxn modelId="{F074B5AB-A63C-4F28-B137-3A257A36161F}" type="presOf" srcId="{0C22245A-7BB3-497F-A61B-DBA813D2372E}" destId="{B22B980E-BA37-47D1-95E3-D5D2D40FA6F2}" srcOrd="1" destOrd="0" presId="urn:microsoft.com/office/officeart/2005/8/layout/lProcess2"/>
    <dgm:cxn modelId="{2E162727-55BF-4AC7-A035-23D19AA9F2C6}" type="presOf" srcId="{452345F0-6484-4F50-BBAD-57230588B58F}" destId="{1E0BA587-720B-45D1-979A-FB4682E3E611}" srcOrd="0" destOrd="3" presId="urn:microsoft.com/office/officeart/2005/8/layout/lProcess2"/>
    <dgm:cxn modelId="{D7BD9682-CD71-4FE0-9913-B493B1341176}" type="presOf" srcId="{970167A7-19FE-4CC7-8372-D8968B9CFEBD}" destId="{D2676963-3CD2-4EF8-86C2-9AD328BC634D}" srcOrd="0" destOrd="0" presId="urn:microsoft.com/office/officeart/2005/8/layout/lProcess2"/>
    <dgm:cxn modelId="{5DE6F233-097F-4373-A715-C891409FF0FA}" srcId="{823754D6-0677-4689-9124-50833861A8F2}" destId="{89774C0A-1E98-4977-A631-9DDE1020E687}" srcOrd="1" destOrd="0" parTransId="{31744378-883B-46EC-B3B2-E485DB9161BF}" sibTransId="{14D85858-1084-48C2-B0D9-9F4D039E79F9}"/>
    <dgm:cxn modelId="{FA01E0C0-C7D7-4F7A-ABD6-7A64E7229E59}" srcId="{0C22245A-7BB3-497F-A61B-DBA813D2372E}" destId="{823754D6-0677-4689-9124-50833861A8F2}" srcOrd="0" destOrd="0" parTransId="{ED6AA46A-9398-4B99-8763-A9E319477BE9}" sibTransId="{BE1910D6-C8AA-4B11-8450-E7B66359C379}"/>
    <dgm:cxn modelId="{D8546763-275C-4D52-BDF5-CB58212D7A47}" srcId="{B3752851-9710-4D43-93A1-1DD285BA5C7D}" destId="{0C22245A-7BB3-497F-A61B-DBA813D2372E}" srcOrd="1" destOrd="0" parTransId="{83238CA2-B99E-4FB0-A98A-1F354E92DF43}" sibTransId="{DEE313FD-3B6A-4B6E-819F-2762C0FF3A9D}"/>
    <dgm:cxn modelId="{E0FDDFCA-2676-42E0-B89A-F5A544324AE2}" type="presOf" srcId="{0C22245A-7BB3-497F-A61B-DBA813D2372E}" destId="{CA59F09B-0A72-4BB2-A5A1-CF5F1C7DDB9A}" srcOrd="0" destOrd="0" presId="urn:microsoft.com/office/officeart/2005/8/layout/lProcess2"/>
    <dgm:cxn modelId="{F2D1FF60-AE3D-446E-AB93-705B63FEDEFC}" srcId="{B3752851-9710-4D43-93A1-1DD285BA5C7D}" destId="{970167A7-19FE-4CC7-8372-D8968B9CFEBD}" srcOrd="2" destOrd="0" parTransId="{30874D37-5D76-425E-80B3-2D36096D5925}" sibTransId="{16F781AD-82C8-43CA-9765-500219F2E10C}"/>
    <dgm:cxn modelId="{DA5CF866-0347-411D-8FD0-E3B2E2EB36DE}" srcId="{B3752851-9710-4D43-93A1-1DD285BA5C7D}" destId="{382BB268-3303-4599-8AC2-C8EF98956872}" srcOrd="0" destOrd="0" parTransId="{0F7A9CDD-DC10-448C-8824-42A6DB3DD7B5}" sibTransId="{3638F41C-E48F-485A-BC04-4C7F0E1FA104}"/>
    <dgm:cxn modelId="{1CF51FD5-BCEA-45BE-81B5-8BCF9E0475AA}" srcId="{823754D6-0677-4689-9124-50833861A8F2}" destId="{46A781E5-5835-41C3-8F1D-BCC723A808DA}" srcOrd="0" destOrd="0" parTransId="{78E21068-817E-4757-8601-1534DEEFBBC3}" sibTransId="{9960C712-AF01-43E3-AAF9-CB356B492151}"/>
    <dgm:cxn modelId="{B1FB059B-49C4-49F5-8BFF-4BA902FCA757}" type="presOf" srcId="{7307B657-883F-41DF-92D0-B3AEED12C1B9}" destId="{5CEFC1BF-0A27-4700-B594-D27F827DD15A}" srcOrd="0" destOrd="0" presId="urn:microsoft.com/office/officeart/2005/8/layout/lProcess2"/>
    <dgm:cxn modelId="{526E607D-8B07-4AFF-8736-6C284BC28B37}" type="presOf" srcId="{89774C0A-1E98-4977-A631-9DDE1020E687}" destId="{1E0BA587-720B-45D1-979A-FB4682E3E611}" srcOrd="0" destOrd="2" presId="urn:microsoft.com/office/officeart/2005/8/layout/lProcess2"/>
    <dgm:cxn modelId="{CD00723A-9808-4E28-A98A-20AD8563E630}" srcId="{823754D6-0677-4689-9124-50833861A8F2}" destId="{452345F0-6484-4F50-BBAD-57230588B58F}" srcOrd="2" destOrd="0" parTransId="{C85F495B-4600-4333-A052-E05F7998E8A2}" sibTransId="{27329484-FAF7-40ED-BCFB-54CEBA0EF03C}"/>
    <dgm:cxn modelId="{08623CF0-2B2F-425F-BF0C-6081AC02E4DA}" type="presOf" srcId="{B3752851-9710-4D43-93A1-1DD285BA5C7D}" destId="{A2469770-E8A7-418F-B388-8E5370C9A47A}" srcOrd="0" destOrd="0" presId="urn:microsoft.com/office/officeart/2005/8/layout/lProcess2"/>
    <dgm:cxn modelId="{94AF5413-3605-46B0-A584-C550088C569C}" type="presOf" srcId="{46A781E5-5835-41C3-8F1D-BCC723A808DA}" destId="{1E0BA587-720B-45D1-979A-FB4682E3E611}" srcOrd="0" destOrd="1" presId="urn:microsoft.com/office/officeart/2005/8/layout/lProcess2"/>
    <dgm:cxn modelId="{892A5BBB-4FD0-4D54-B7E0-9DD8663E9BAF}" type="presOf" srcId="{382BB268-3303-4599-8AC2-C8EF98956872}" destId="{E73DC732-36A6-40D2-B56D-A2304C81374F}" srcOrd="0" destOrd="0" presId="urn:microsoft.com/office/officeart/2005/8/layout/lProcess2"/>
    <dgm:cxn modelId="{1777EFDD-AB4C-4AF7-BFA2-73CE4310B77F}" type="presOf" srcId="{382BB268-3303-4599-8AC2-C8EF98956872}" destId="{05FAB1A9-3312-4E79-B0F0-D1EFC5B3CB60}" srcOrd="1" destOrd="0" presId="urn:microsoft.com/office/officeart/2005/8/layout/lProcess2"/>
    <dgm:cxn modelId="{8CB7F570-DD9B-419D-906D-561C0952F888}" type="presParOf" srcId="{A2469770-E8A7-418F-B388-8E5370C9A47A}" destId="{888B67E6-6289-450D-A194-38F5A15043AF}" srcOrd="0" destOrd="0" presId="urn:microsoft.com/office/officeart/2005/8/layout/lProcess2"/>
    <dgm:cxn modelId="{E6FB11C3-D4EE-4359-B033-4299B3296D7A}" type="presParOf" srcId="{888B67E6-6289-450D-A194-38F5A15043AF}" destId="{E73DC732-36A6-40D2-B56D-A2304C81374F}" srcOrd="0" destOrd="0" presId="urn:microsoft.com/office/officeart/2005/8/layout/lProcess2"/>
    <dgm:cxn modelId="{C2D2F54E-28D7-4A51-878F-7ED9C2073926}" type="presParOf" srcId="{888B67E6-6289-450D-A194-38F5A15043AF}" destId="{05FAB1A9-3312-4E79-B0F0-D1EFC5B3CB60}" srcOrd="1" destOrd="0" presId="urn:microsoft.com/office/officeart/2005/8/layout/lProcess2"/>
    <dgm:cxn modelId="{6CAFBC95-42E9-4ECC-A48E-7D8332FD708C}" type="presParOf" srcId="{888B67E6-6289-450D-A194-38F5A15043AF}" destId="{0537B863-8DE6-4D80-AD10-5A28103B7FE4}" srcOrd="2" destOrd="0" presId="urn:microsoft.com/office/officeart/2005/8/layout/lProcess2"/>
    <dgm:cxn modelId="{B5E11309-1E3A-4117-8249-655EC9DBDEBF}" type="presParOf" srcId="{0537B863-8DE6-4D80-AD10-5A28103B7FE4}" destId="{A763D934-0294-4893-BB52-DB347081117B}" srcOrd="0" destOrd="0" presId="urn:microsoft.com/office/officeart/2005/8/layout/lProcess2"/>
    <dgm:cxn modelId="{C08742BA-EB42-499F-9DB5-8A94CC862428}" type="presParOf" srcId="{A763D934-0294-4893-BB52-DB347081117B}" destId="{5CEFC1BF-0A27-4700-B594-D27F827DD15A}" srcOrd="0" destOrd="0" presId="urn:microsoft.com/office/officeart/2005/8/layout/lProcess2"/>
    <dgm:cxn modelId="{52583FAF-DDA1-4073-BC45-660945633765}" type="presParOf" srcId="{A2469770-E8A7-418F-B388-8E5370C9A47A}" destId="{68516C71-C630-4AC4-80F4-57BFB4DE10FD}" srcOrd="1" destOrd="0" presId="urn:microsoft.com/office/officeart/2005/8/layout/lProcess2"/>
    <dgm:cxn modelId="{89524AAE-B90A-4DE0-8F57-32AF99584653}" type="presParOf" srcId="{A2469770-E8A7-418F-B388-8E5370C9A47A}" destId="{B2A85E3F-1191-4AC9-AD67-3117DEC625BE}" srcOrd="2" destOrd="0" presId="urn:microsoft.com/office/officeart/2005/8/layout/lProcess2"/>
    <dgm:cxn modelId="{41156A7F-67E9-408A-9982-2C9CC5454F19}" type="presParOf" srcId="{B2A85E3F-1191-4AC9-AD67-3117DEC625BE}" destId="{CA59F09B-0A72-4BB2-A5A1-CF5F1C7DDB9A}" srcOrd="0" destOrd="0" presId="urn:microsoft.com/office/officeart/2005/8/layout/lProcess2"/>
    <dgm:cxn modelId="{A798100E-E174-4759-9F69-F713CCD01B1C}" type="presParOf" srcId="{B2A85E3F-1191-4AC9-AD67-3117DEC625BE}" destId="{B22B980E-BA37-47D1-95E3-D5D2D40FA6F2}" srcOrd="1" destOrd="0" presId="urn:microsoft.com/office/officeart/2005/8/layout/lProcess2"/>
    <dgm:cxn modelId="{C2FD7470-552F-4AEC-ACE2-B68CB611050C}" type="presParOf" srcId="{B2A85E3F-1191-4AC9-AD67-3117DEC625BE}" destId="{92AAC4C9-9111-4C34-87FD-7CC3D001147E}" srcOrd="2" destOrd="0" presId="urn:microsoft.com/office/officeart/2005/8/layout/lProcess2"/>
    <dgm:cxn modelId="{5BC751DA-7D48-4193-BBE0-580C5E825027}" type="presParOf" srcId="{92AAC4C9-9111-4C34-87FD-7CC3D001147E}" destId="{9412161F-0743-4404-8FEE-5868EC3636AB}" srcOrd="0" destOrd="0" presId="urn:microsoft.com/office/officeart/2005/8/layout/lProcess2"/>
    <dgm:cxn modelId="{71D6BBE0-DEFC-45B5-8035-F9CB77BFE9EA}" type="presParOf" srcId="{9412161F-0743-4404-8FEE-5868EC3636AB}" destId="{1E0BA587-720B-45D1-979A-FB4682E3E611}" srcOrd="0" destOrd="0" presId="urn:microsoft.com/office/officeart/2005/8/layout/lProcess2"/>
    <dgm:cxn modelId="{9FA8DDF7-0C8B-43E7-8931-0F7363060C0D}" type="presParOf" srcId="{A2469770-E8A7-418F-B388-8E5370C9A47A}" destId="{899D83AF-ADE7-4DBE-A2A3-37B332574BA7}" srcOrd="3" destOrd="0" presId="urn:microsoft.com/office/officeart/2005/8/layout/lProcess2"/>
    <dgm:cxn modelId="{6CFFF2BA-2909-41DE-93BE-E814D3CE1CAB}" type="presParOf" srcId="{A2469770-E8A7-418F-B388-8E5370C9A47A}" destId="{13FF1498-DA5B-4732-89F6-8614DB820044}" srcOrd="4" destOrd="0" presId="urn:microsoft.com/office/officeart/2005/8/layout/lProcess2"/>
    <dgm:cxn modelId="{B7F0660E-569C-4270-9975-A98F29FCC682}" type="presParOf" srcId="{13FF1498-DA5B-4732-89F6-8614DB820044}" destId="{D2676963-3CD2-4EF8-86C2-9AD328BC634D}" srcOrd="0" destOrd="0" presId="urn:microsoft.com/office/officeart/2005/8/layout/lProcess2"/>
    <dgm:cxn modelId="{05997436-12D1-4AD7-AE37-08B8AF00C2A0}" type="presParOf" srcId="{13FF1498-DA5B-4732-89F6-8614DB820044}" destId="{145C44EB-C7F0-470A-A4F2-E20149AB4251}" srcOrd="1" destOrd="0" presId="urn:microsoft.com/office/officeart/2005/8/layout/lProcess2"/>
    <dgm:cxn modelId="{8512BE16-52FD-475B-8F66-3C70DF3853F2}" type="presParOf" srcId="{13FF1498-DA5B-4732-89F6-8614DB820044}" destId="{1981F80D-BAD0-4C8E-8A27-A79850D946C2}" srcOrd="2" destOrd="0" presId="urn:microsoft.com/office/officeart/2005/8/layout/lProcess2"/>
    <dgm:cxn modelId="{B04C02C3-04EF-44C5-8105-63ECBE41B660}" type="presParOf" srcId="{1981F80D-BAD0-4C8E-8A27-A79850D946C2}" destId="{6F6F9A02-B2E6-4BEB-B783-80241BBB6394}" srcOrd="0" destOrd="0" presId="urn:microsoft.com/office/officeart/2005/8/layout/lProcess2"/>
    <dgm:cxn modelId="{87C6AFF0-33B1-4829-B763-0056AB1091A2}" type="presParOf" srcId="{6F6F9A02-B2E6-4BEB-B783-80241BBB6394}" destId="{295ADF8E-E9AF-4EF1-B0EB-486850EB2CC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5A3880-C02E-4FD3-9969-39984990AFDB}" type="doc">
      <dgm:prSet loTypeId="urn:microsoft.com/office/officeart/2005/8/layout/defaul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FFA330C6-3D39-4AFF-9C9C-A7A1B3DF8C5D}">
      <dgm:prSet phldrT="[Текст]" custT="1"/>
      <dgm:spPr/>
      <dgm:t>
        <a:bodyPr/>
        <a:lstStyle/>
        <a:p>
          <a:endParaRPr lang="ru-RU" sz="2400" dirty="0" smtClean="0">
            <a:latin typeface="Franklin Gothic Demi Cond" panose="020B0706030402020204" pitchFamily="34" charset="0"/>
          </a:endParaRPr>
        </a:p>
        <a:p>
          <a:r>
            <a:rPr lang="ru-RU" sz="3200" dirty="0" err="1" smtClean="0">
              <a:latin typeface="Franklin Gothic Demi Cond" panose="020B0706030402020204" pitchFamily="34" charset="0"/>
            </a:rPr>
            <a:t>Пам</a:t>
          </a:r>
          <a:r>
            <a:rPr lang="en-US" sz="3200" dirty="0" smtClean="0">
              <a:latin typeface="Franklin Gothic Demi Cond" panose="020B0706030402020204" pitchFamily="34" charset="0"/>
            </a:rPr>
            <a:t>’</a:t>
          </a:r>
          <a:r>
            <a:rPr lang="uk-UA" sz="3200" dirty="0" err="1" smtClean="0">
              <a:latin typeface="Franklin Gothic Demi Cond" panose="020B0706030402020204" pitchFamily="34" charset="0"/>
            </a:rPr>
            <a:t>ятники</a:t>
          </a:r>
          <a:r>
            <a:rPr lang="uk-UA" sz="3200" dirty="0" smtClean="0">
              <a:latin typeface="Franklin Gothic Demi Cond" panose="020B0706030402020204" pitchFamily="34" charset="0"/>
            </a:rPr>
            <a:t> котам</a:t>
          </a:r>
          <a:endParaRPr lang="ru-RU" sz="3200" dirty="0" smtClean="0">
            <a:latin typeface="Franklin Gothic Demi Cond" panose="020B0706030402020204" pitchFamily="34" charset="0"/>
          </a:endParaRPr>
        </a:p>
        <a:p>
          <a:endParaRPr lang="ru-RU" sz="3200" dirty="0">
            <a:latin typeface="Franklin Gothic Demi Cond" panose="020B0706030402020204" pitchFamily="34" charset="0"/>
          </a:endParaRPr>
        </a:p>
      </dgm:t>
    </dgm:pt>
    <dgm:pt modelId="{BD60FD54-613E-4134-B40E-F41B6EADDF34}" type="parTrans" cxnId="{21DF2F8C-3827-457B-A2AE-C64FEDB97D33}">
      <dgm:prSet/>
      <dgm:spPr/>
      <dgm:t>
        <a:bodyPr/>
        <a:lstStyle/>
        <a:p>
          <a:endParaRPr lang="ru-RU"/>
        </a:p>
      </dgm:t>
    </dgm:pt>
    <dgm:pt modelId="{0938E220-7B3E-49BF-B7BC-87A3753426AA}" type="sibTrans" cxnId="{21DF2F8C-3827-457B-A2AE-C64FEDB97D33}">
      <dgm:prSet/>
      <dgm:spPr/>
      <dgm:t>
        <a:bodyPr/>
        <a:lstStyle/>
        <a:p>
          <a:endParaRPr lang="ru-RU"/>
        </a:p>
      </dgm:t>
    </dgm:pt>
    <dgm:pt modelId="{1F0297D1-301E-416F-B114-3AF92CE03AB1}">
      <dgm:prSet phldrT="[Текст]" custT="1"/>
      <dgm:spPr/>
      <dgm:t>
        <a:bodyPr/>
        <a:lstStyle/>
        <a:p>
          <a:r>
            <a:rPr lang="ru-RU" sz="3200" dirty="0" smtClean="0">
              <a:latin typeface="Franklin Gothic Demi Cond" panose="020B0706030402020204" pitchFamily="34" charset="0"/>
            </a:rPr>
            <a:t>Породи </a:t>
          </a:r>
          <a:r>
            <a:rPr lang="ru-RU" sz="3200" dirty="0" err="1" smtClean="0">
              <a:latin typeface="Franklin Gothic Demi Cond" panose="020B0706030402020204" pitchFamily="34" charset="0"/>
            </a:rPr>
            <a:t>котів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C01532A5-AE3D-422C-8A62-3ED18CD4957F}" type="parTrans" cxnId="{F72DEDFF-9B50-48FA-90D5-344CF3A3FA41}">
      <dgm:prSet/>
      <dgm:spPr/>
      <dgm:t>
        <a:bodyPr/>
        <a:lstStyle/>
        <a:p>
          <a:endParaRPr lang="ru-RU"/>
        </a:p>
      </dgm:t>
    </dgm:pt>
    <dgm:pt modelId="{9F876032-AEDB-4C33-9F43-9845475AB132}" type="sibTrans" cxnId="{F72DEDFF-9B50-48FA-90D5-344CF3A3FA41}">
      <dgm:prSet/>
      <dgm:spPr/>
      <dgm:t>
        <a:bodyPr/>
        <a:lstStyle/>
        <a:p>
          <a:endParaRPr lang="ru-RU"/>
        </a:p>
      </dgm:t>
    </dgm:pt>
    <dgm:pt modelId="{8DFCEE24-29EE-425E-A0E2-D87A3F53A3C0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Різновид-</a:t>
          </a:r>
          <a:r>
            <a:rPr lang="uk-UA" sz="3200" dirty="0" err="1" smtClean="0">
              <a:latin typeface="Franklin Gothic Demi Cond" panose="020B0706030402020204" pitchFamily="34" charset="0"/>
            </a:rPr>
            <a:t>ність</a:t>
          </a:r>
          <a:r>
            <a:rPr lang="uk-UA" sz="3200" dirty="0" smtClean="0">
              <a:latin typeface="Franklin Gothic Demi Cond" panose="020B0706030402020204" pitchFamily="34" charset="0"/>
            </a:rPr>
            <a:t> котів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B569CA31-FD85-4A96-A8C4-584A1C176DD5}" type="parTrans" cxnId="{07712594-40AA-461D-B90E-D63F20D0BCDB}">
      <dgm:prSet/>
      <dgm:spPr/>
      <dgm:t>
        <a:bodyPr/>
        <a:lstStyle/>
        <a:p>
          <a:endParaRPr lang="ru-RU"/>
        </a:p>
      </dgm:t>
    </dgm:pt>
    <dgm:pt modelId="{FA3A4F64-EBE7-45D1-A9BE-30205CC5ED51}" type="sibTrans" cxnId="{07712594-40AA-461D-B90E-D63F20D0BCDB}">
      <dgm:prSet/>
      <dgm:spPr/>
      <dgm:t>
        <a:bodyPr/>
        <a:lstStyle/>
        <a:p>
          <a:endParaRPr lang="ru-RU"/>
        </a:p>
      </dgm:t>
    </dgm:pt>
    <dgm:pt modelId="{C98D5C38-821E-42AD-9CD8-8B6658F03674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Прикмети про котів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56365931-486F-4A9A-906C-77660D599B23}" type="parTrans" cxnId="{125B25E1-D0BF-4D6B-9E7E-2FCC8DF124D5}">
      <dgm:prSet/>
      <dgm:spPr/>
      <dgm:t>
        <a:bodyPr/>
        <a:lstStyle/>
        <a:p>
          <a:endParaRPr lang="ru-RU"/>
        </a:p>
      </dgm:t>
    </dgm:pt>
    <dgm:pt modelId="{E10B7C6A-C32A-492C-B8C3-0B6CF3BAFB28}" type="sibTrans" cxnId="{125B25E1-D0BF-4D6B-9E7E-2FCC8DF124D5}">
      <dgm:prSet/>
      <dgm:spPr/>
      <dgm:t>
        <a:bodyPr/>
        <a:lstStyle/>
        <a:p>
          <a:endParaRPr lang="ru-RU"/>
        </a:p>
      </dgm:t>
    </dgm:pt>
    <dgm:pt modelId="{BF1B5796-E38A-4FCF-BA1C-DE31BA5044D5}">
      <dgm:prSet phldrT="[Текст]" custT="1"/>
      <dgm:spPr/>
      <dgm:t>
        <a:bodyPr/>
        <a:lstStyle/>
        <a:p>
          <a:endParaRPr lang="ru-RU" sz="3200" dirty="0" smtClean="0">
            <a:latin typeface="Franklin Gothic Demi Cond" panose="020B0706030402020204" pitchFamily="34" charset="0"/>
          </a:endParaRPr>
        </a:p>
        <a:p>
          <a:r>
            <a:rPr lang="ru-RU" sz="3200" dirty="0" err="1" smtClean="0">
              <a:latin typeface="Franklin Gothic Demi Cond" panose="020B0706030402020204" pitchFamily="34" charset="0"/>
            </a:rPr>
            <a:t>Кіт</a:t>
          </a:r>
          <a:r>
            <a:rPr lang="ru-RU" sz="3200" dirty="0" smtClean="0">
              <a:latin typeface="Franklin Gothic Demi Cond" panose="020B0706030402020204" pitchFamily="34" charset="0"/>
            </a:rPr>
            <a:t> </a:t>
          </a:r>
          <a:r>
            <a:rPr lang="ru-RU" sz="3200" dirty="0" err="1" smtClean="0">
              <a:latin typeface="Franklin Gothic Demi Cond" panose="020B0706030402020204" pitchFamily="34" charset="0"/>
            </a:rPr>
            <a:t>свійський</a:t>
          </a:r>
          <a:r>
            <a:rPr lang="ru-RU" sz="3200" dirty="0" smtClean="0">
              <a:latin typeface="Franklin Gothic Demi Cond" panose="020B0706030402020204" pitchFamily="34" charset="0"/>
            </a:rPr>
            <a:t>. </a:t>
          </a:r>
          <a:r>
            <a:rPr lang="ru-RU" sz="3200" dirty="0" err="1" smtClean="0">
              <a:latin typeface="Franklin Gothic Demi Cond" panose="020B0706030402020204" pitchFamily="34" charset="0"/>
            </a:rPr>
            <a:t>Назва</a:t>
          </a:r>
          <a:r>
            <a:rPr lang="ru-RU" sz="3200" dirty="0" smtClean="0">
              <a:latin typeface="Franklin Gothic Demi Cond" panose="020B0706030402020204" pitchFamily="34" charset="0"/>
            </a:rPr>
            <a:t>, </a:t>
          </a:r>
          <a:r>
            <a:rPr lang="ru-RU" sz="3200" dirty="0" err="1" smtClean="0">
              <a:latin typeface="Franklin Gothic Demi Cond" panose="020B0706030402020204" pitchFamily="34" charset="0"/>
            </a:rPr>
            <a:t>походження</a:t>
          </a:r>
          <a:endParaRPr lang="ru-RU" sz="3200" dirty="0" smtClean="0">
            <a:latin typeface="Franklin Gothic Demi Cond" panose="020B0706030402020204" pitchFamily="34" charset="0"/>
          </a:endParaRPr>
        </a:p>
        <a:p>
          <a:endParaRPr lang="ru-RU" sz="3200" dirty="0">
            <a:latin typeface="Franklin Gothic Demi Cond" panose="020B0706030402020204" pitchFamily="34" charset="0"/>
          </a:endParaRPr>
        </a:p>
      </dgm:t>
    </dgm:pt>
    <dgm:pt modelId="{0FF4D3E0-0EB5-494E-88A0-292450E6CB71}" type="parTrans" cxnId="{C04FC810-44D3-4BFD-9C62-D30DAACB1165}">
      <dgm:prSet/>
      <dgm:spPr/>
      <dgm:t>
        <a:bodyPr/>
        <a:lstStyle/>
        <a:p>
          <a:endParaRPr lang="ru-RU"/>
        </a:p>
      </dgm:t>
    </dgm:pt>
    <dgm:pt modelId="{FA03E995-5097-4EDB-87CD-ECA001C7FE88}" type="sibTrans" cxnId="{C04FC810-44D3-4BFD-9C62-D30DAACB1165}">
      <dgm:prSet/>
      <dgm:spPr/>
      <dgm:t>
        <a:bodyPr/>
        <a:lstStyle/>
        <a:p>
          <a:endParaRPr lang="ru-RU"/>
        </a:p>
      </dgm:t>
    </dgm:pt>
    <dgm:pt modelId="{5E47ED6C-57B5-4DE8-B843-F14AAA8606F7}" type="pres">
      <dgm:prSet presAssocID="{135A3880-C02E-4FD3-9969-39984990AF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5BE56A-68BF-471A-B111-36750EF7F27A}" type="pres">
      <dgm:prSet presAssocID="{FFA330C6-3D39-4AFF-9C9C-A7A1B3DF8C5D}" presName="node" presStyleLbl="node1" presStyleIdx="0" presStyleCnt="5" custScaleX="117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1BDA9-ED3A-48C1-A8BC-40A9F21FCB9A}" type="pres">
      <dgm:prSet presAssocID="{0938E220-7B3E-49BF-B7BC-87A3753426AA}" presName="sibTrans" presStyleCnt="0"/>
      <dgm:spPr/>
    </dgm:pt>
    <dgm:pt modelId="{F30A0CBC-6614-4DE4-A512-DF2F6C02D61A}" type="pres">
      <dgm:prSet presAssocID="{1F0297D1-301E-416F-B114-3AF92CE03AB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FA83A-26D2-4EC5-B1A0-FB991C86E7D7}" type="pres">
      <dgm:prSet presAssocID="{9F876032-AEDB-4C33-9F43-9845475AB132}" presName="sibTrans" presStyleCnt="0"/>
      <dgm:spPr/>
    </dgm:pt>
    <dgm:pt modelId="{BEA26FA6-AB50-422D-8B68-F4891D5EA993}" type="pres">
      <dgm:prSet presAssocID="{8DFCEE24-29EE-425E-A0E2-D87A3F53A3C0}" presName="node" presStyleLbl="node1" presStyleIdx="2" presStyleCnt="5" custScaleX="116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77EF3-710D-4185-98F6-CA3A6ED33A96}" type="pres">
      <dgm:prSet presAssocID="{FA3A4F64-EBE7-45D1-A9BE-30205CC5ED51}" presName="sibTrans" presStyleCnt="0"/>
      <dgm:spPr/>
    </dgm:pt>
    <dgm:pt modelId="{4CCD3943-3D89-4408-A7A9-4243ED9458FB}" type="pres">
      <dgm:prSet presAssocID="{C98D5C38-821E-42AD-9CD8-8B6658F0367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C708-A198-42F5-A8FE-62F173CE8EA2}" type="pres">
      <dgm:prSet presAssocID="{E10B7C6A-C32A-492C-B8C3-0B6CF3BAFB28}" presName="sibTrans" presStyleCnt="0"/>
      <dgm:spPr/>
    </dgm:pt>
    <dgm:pt modelId="{21DC0856-F8DF-462D-A301-1C4D03E4A4AA}" type="pres">
      <dgm:prSet presAssocID="{BF1B5796-E38A-4FCF-BA1C-DE31BA5044D5}" presName="node" presStyleLbl="node1" presStyleIdx="4" presStyleCnt="5" custScaleX="141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C5CB1A-077F-489A-9746-B58B268C074F}" type="presOf" srcId="{135A3880-C02E-4FD3-9969-39984990AFDB}" destId="{5E47ED6C-57B5-4DE8-B843-F14AAA8606F7}" srcOrd="0" destOrd="0" presId="urn:microsoft.com/office/officeart/2005/8/layout/default"/>
    <dgm:cxn modelId="{F72DEDFF-9B50-48FA-90D5-344CF3A3FA41}" srcId="{135A3880-C02E-4FD3-9969-39984990AFDB}" destId="{1F0297D1-301E-416F-B114-3AF92CE03AB1}" srcOrd="1" destOrd="0" parTransId="{C01532A5-AE3D-422C-8A62-3ED18CD4957F}" sibTransId="{9F876032-AEDB-4C33-9F43-9845475AB132}"/>
    <dgm:cxn modelId="{2E2C8959-7E27-4FCA-A709-6D4A550E46B9}" type="presOf" srcId="{1F0297D1-301E-416F-B114-3AF92CE03AB1}" destId="{F30A0CBC-6614-4DE4-A512-DF2F6C02D61A}" srcOrd="0" destOrd="0" presId="urn:microsoft.com/office/officeart/2005/8/layout/default"/>
    <dgm:cxn modelId="{B98BE596-6509-431A-B80F-CFAEDABC4568}" type="presOf" srcId="{BF1B5796-E38A-4FCF-BA1C-DE31BA5044D5}" destId="{21DC0856-F8DF-462D-A301-1C4D03E4A4AA}" srcOrd="0" destOrd="0" presId="urn:microsoft.com/office/officeart/2005/8/layout/default"/>
    <dgm:cxn modelId="{D209B89C-9858-4393-9058-F86D80879FB2}" type="presOf" srcId="{8DFCEE24-29EE-425E-A0E2-D87A3F53A3C0}" destId="{BEA26FA6-AB50-422D-8B68-F4891D5EA993}" srcOrd="0" destOrd="0" presId="urn:microsoft.com/office/officeart/2005/8/layout/default"/>
    <dgm:cxn modelId="{125B25E1-D0BF-4D6B-9E7E-2FCC8DF124D5}" srcId="{135A3880-C02E-4FD3-9969-39984990AFDB}" destId="{C98D5C38-821E-42AD-9CD8-8B6658F03674}" srcOrd="3" destOrd="0" parTransId="{56365931-486F-4A9A-906C-77660D599B23}" sibTransId="{E10B7C6A-C32A-492C-B8C3-0B6CF3BAFB28}"/>
    <dgm:cxn modelId="{1DB138F1-CC97-43CA-8689-F02AE319FD53}" type="presOf" srcId="{C98D5C38-821E-42AD-9CD8-8B6658F03674}" destId="{4CCD3943-3D89-4408-A7A9-4243ED9458FB}" srcOrd="0" destOrd="0" presId="urn:microsoft.com/office/officeart/2005/8/layout/default"/>
    <dgm:cxn modelId="{397FF80D-CEB8-4433-B560-276A11B23AA4}" type="presOf" srcId="{FFA330C6-3D39-4AFF-9C9C-A7A1B3DF8C5D}" destId="{565BE56A-68BF-471A-B111-36750EF7F27A}" srcOrd="0" destOrd="0" presId="urn:microsoft.com/office/officeart/2005/8/layout/default"/>
    <dgm:cxn modelId="{C04FC810-44D3-4BFD-9C62-D30DAACB1165}" srcId="{135A3880-C02E-4FD3-9969-39984990AFDB}" destId="{BF1B5796-E38A-4FCF-BA1C-DE31BA5044D5}" srcOrd="4" destOrd="0" parTransId="{0FF4D3E0-0EB5-494E-88A0-292450E6CB71}" sibTransId="{FA03E995-5097-4EDB-87CD-ECA001C7FE88}"/>
    <dgm:cxn modelId="{21DF2F8C-3827-457B-A2AE-C64FEDB97D33}" srcId="{135A3880-C02E-4FD3-9969-39984990AFDB}" destId="{FFA330C6-3D39-4AFF-9C9C-A7A1B3DF8C5D}" srcOrd="0" destOrd="0" parTransId="{BD60FD54-613E-4134-B40E-F41B6EADDF34}" sibTransId="{0938E220-7B3E-49BF-B7BC-87A3753426AA}"/>
    <dgm:cxn modelId="{07712594-40AA-461D-B90E-D63F20D0BCDB}" srcId="{135A3880-C02E-4FD3-9969-39984990AFDB}" destId="{8DFCEE24-29EE-425E-A0E2-D87A3F53A3C0}" srcOrd="2" destOrd="0" parTransId="{B569CA31-FD85-4A96-A8C4-584A1C176DD5}" sibTransId="{FA3A4F64-EBE7-45D1-A9BE-30205CC5ED51}"/>
    <dgm:cxn modelId="{F63BE50E-76A6-4311-9801-584B596C0C72}" type="presParOf" srcId="{5E47ED6C-57B5-4DE8-B843-F14AAA8606F7}" destId="{565BE56A-68BF-471A-B111-36750EF7F27A}" srcOrd="0" destOrd="0" presId="urn:microsoft.com/office/officeart/2005/8/layout/default"/>
    <dgm:cxn modelId="{74CF76D5-2FBB-4DAC-AC35-5CBE3DFBFF1F}" type="presParOf" srcId="{5E47ED6C-57B5-4DE8-B843-F14AAA8606F7}" destId="{AF81BDA9-ED3A-48C1-A8BC-40A9F21FCB9A}" srcOrd="1" destOrd="0" presId="urn:microsoft.com/office/officeart/2005/8/layout/default"/>
    <dgm:cxn modelId="{B75336A2-9492-4455-AB09-65BFF0AA5D70}" type="presParOf" srcId="{5E47ED6C-57B5-4DE8-B843-F14AAA8606F7}" destId="{F30A0CBC-6614-4DE4-A512-DF2F6C02D61A}" srcOrd="2" destOrd="0" presId="urn:microsoft.com/office/officeart/2005/8/layout/default"/>
    <dgm:cxn modelId="{314C3ACC-E4B3-49B5-A739-3513EEF3F7B6}" type="presParOf" srcId="{5E47ED6C-57B5-4DE8-B843-F14AAA8606F7}" destId="{2BFFA83A-26D2-4EC5-B1A0-FB991C86E7D7}" srcOrd="3" destOrd="0" presId="urn:microsoft.com/office/officeart/2005/8/layout/default"/>
    <dgm:cxn modelId="{FD804469-B344-4819-B8AF-54F04B130BCC}" type="presParOf" srcId="{5E47ED6C-57B5-4DE8-B843-F14AAA8606F7}" destId="{BEA26FA6-AB50-422D-8B68-F4891D5EA993}" srcOrd="4" destOrd="0" presId="urn:microsoft.com/office/officeart/2005/8/layout/default"/>
    <dgm:cxn modelId="{2D2BB2BC-080A-4E10-8EA6-2106D0D11B21}" type="presParOf" srcId="{5E47ED6C-57B5-4DE8-B843-F14AAA8606F7}" destId="{31F77EF3-710D-4185-98F6-CA3A6ED33A96}" srcOrd="5" destOrd="0" presId="urn:microsoft.com/office/officeart/2005/8/layout/default"/>
    <dgm:cxn modelId="{257EADE1-29F3-4C64-84AA-F122E46CB79A}" type="presParOf" srcId="{5E47ED6C-57B5-4DE8-B843-F14AAA8606F7}" destId="{4CCD3943-3D89-4408-A7A9-4243ED9458FB}" srcOrd="6" destOrd="0" presId="urn:microsoft.com/office/officeart/2005/8/layout/default"/>
    <dgm:cxn modelId="{70DDCF41-A4DC-4CEE-850B-68791E5C54D8}" type="presParOf" srcId="{5E47ED6C-57B5-4DE8-B843-F14AAA8606F7}" destId="{3F1BC708-A198-42F5-A8FE-62F173CE8EA2}" srcOrd="7" destOrd="0" presId="urn:microsoft.com/office/officeart/2005/8/layout/default"/>
    <dgm:cxn modelId="{7DB2CB3D-625E-4DD6-A64E-51E95B396173}" type="presParOf" srcId="{5E47ED6C-57B5-4DE8-B843-F14AAA8606F7}" destId="{21DC0856-F8DF-462D-A301-1C4D03E4A4A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5A3880-C02E-4FD3-9969-39984990AFDB}" type="doc">
      <dgm:prSet loTypeId="urn:microsoft.com/office/officeart/2005/8/layout/defaul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FFA330C6-3D39-4AFF-9C9C-A7A1B3DF8C5D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Створити абетку «Від А до Я « Породи котів»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BD60FD54-613E-4134-B40E-F41B6EADDF34}" type="parTrans" cxnId="{21DF2F8C-3827-457B-A2AE-C64FEDB97D33}">
      <dgm:prSet/>
      <dgm:spPr/>
      <dgm:t>
        <a:bodyPr/>
        <a:lstStyle/>
        <a:p>
          <a:endParaRPr lang="ru-RU"/>
        </a:p>
      </dgm:t>
    </dgm:pt>
    <dgm:pt modelId="{0938E220-7B3E-49BF-B7BC-87A3753426AA}" type="sibTrans" cxnId="{21DF2F8C-3827-457B-A2AE-C64FEDB97D33}">
      <dgm:prSet/>
      <dgm:spPr/>
      <dgm:t>
        <a:bodyPr/>
        <a:lstStyle/>
        <a:p>
          <a:endParaRPr lang="ru-RU"/>
        </a:p>
      </dgm:t>
    </dgm:pt>
    <dgm:pt modelId="{BF1B5796-E38A-4FCF-BA1C-DE31BA5044D5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Укласти збірку диктантів з текстів про котів 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0FF4D3E0-0EB5-494E-88A0-292450E6CB71}" type="parTrans" cxnId="{C04FC810-44D3-4BFD-9C62-D30DAACB1165}">
      <dgm:prSet/>
      <dgm:spPr/>
      <dgm:t>
        <a:bodyPr/>
        <a:lstStyle/>
        <a:p>
          <a:endParaRPr lang="ru-RU"/>
        </a:p>
      </dgm:t>
    </dgm:pt>
    <dgm:pt modelId="{FA03E995-5097-4EDB-87CD-ECA001C7FE88}" type="sibTrans" cxnId="{C04FC810-44D3-4BFD-9C62-D30DAACB1165}">
      <dgm:prSet/>
      <dgm:spPr/>
      <dgm:t>
        <a:bodyPr/>
        <a:lstStyle/>
        <a:p>
          <a:endParaRPr lang="ru-RU"/>
        </a:p>
      </dgm:t>
    </dgm:pt>
    <dgm:pt modelId="{5E47ED6C-57B5-4DE8-B843-F14AAA8606F7}" type="pres">
      <dgm:prSet presAssocID="{135A3880-C02E-4FD3-9969-39984990AF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5BE56A-68BF-471A-B111-36750EF7F27A}" type="pres">
      <dgm:prSet presAssocID="{FFA330C6-3D39-4AFF-9C9C-A7A1B3DF8C5D}" presName="node" presStyleLbl="node1" presStyleIdx="0" presStyleCnt="2" custScaleX="124534" custScaleY="98051" custLinFactNeighborX="1473" custLinFactNeighborY="-1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1BDA9-ED3A-48C1-A8BC-40A9F21FCB9A}" type="pres">
      <dgm:prSet presAssocID="{0938E220-7B3E-49BF-B7BC-87A3753426AA}" presName="sibTrans" presStyleCnt="0"/>
      <dgm:spPr/>
    </dgm:pt>
    <dgm:pt modelId="{21DC0856-F8DF-462D-A301-1C4D03E4A4AA}" type="pres">
      <dgm:prSet presAssocID="{BF1B5796-E38A-4FCF-BA1C-DE31BA5044D5}" presName="node" presStyleLbl="node1" presStyleIdx="1" presStyleCnt="2" custScaleX="122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7FF80D-CEB8-4433-B560-276A11B23AA4}" type="presOf" srcId="{FFA330C6-3D39-4AFF-9C9C-A7A1B3DF8C5D}" destId="{565BE56A-68BF-471A-B111-36750EF7F27A}" srcOrd="0" destOrd="0" presId="urn:microsoft.com/office/officeart/2005/8/layout/default"/>
    <dgm:cxn modelId="{21DF2F8C-3827-457B-A2AE-C64FEDB97D33}" srcId="{135A3880-C02E-4FD3-9969-39984990AFDB}" destId="{FFA330C6-3D39-4AFF-9C9C-A7A1B3DF8C5D}" srcOrd="0" destOrd="0" parTransId="{BD60FD54-613E-4134-B40E-F41B6EADDF34}" sibTransId="{0938E220-7B3E-49BF-B7BC-87A3753426AA}"/>
    <dgm:cxn modelId="{B98BE596-6509-431A-B80F-CFAEDABC4568}" type="presOf" srcId="{BF1B5796-E38A-4FCF-BA1C-DE31BA5044D5}" destId="{21DC0856-F8DF-462D-A301-1C4D03E4A4AA}" srcOrd="0" destOrd="0" presId="urn:microsoft.com/office/officeart/2005/8/layout/default"/>
    <dgm:cxn modelId="{C04FC810-44D3-4BFD-9C62-D30DAACB1165}" srcId="{135A3880-C02E-4FD3-9969-39984990AFDB}" destId="{BF1B5796-E38A-4FCF-BA1C-DE31BA5044D5}" srcOrd="1" destOrd="0" parTransId="{0FF4D3E0-0EB5-494E-88A0-292450E6CB71}" sibTransId="{FA03E995-5097-4EDB-87CD-ECA001C7FE88}"/>
    <dgm:cxn modelId="{29C5CB1A-077F-489A-9746-B58B268C074F}" type="presOf" srcId="{135A3880-C02E-4FD3-9969-39984990AFDB}" destId="{5E47ED6C-57B5-4DE8-B843-F14AAA8606F7}" srcOrd="0" destOrd="0" presId="urn:microsoft.com/office/officeart/2005/8/layout/default"/>
    <dgm:cxn modelId="{F63BE50E-76A6-4311-9801-584B596C0C72}" type="presParOf" srcId="{5E47ED6C-57B5-4DE8-B843-F14AAA8606F7}" destId="{565BE56A-68BF-471A-B111-36750EF7F27A}" srcOrd="0" destOrd="0" presId="urn:microsoft.com/office/officeart/2005/8/layout/default"/>
    <dgm:cxn modelId="{74CF76D5-2FBB-4DAC-AC35-5CBE3DFBFF1F}" type="presParOf" srcId="{5E47ED6C-57B5-4DE8-B843-F14AAA8606F7}" destId="{AF81BDA9-ED3A-48C1-A8BC-40A9F21FCB9A}" srcOrd="1" destOrd="0" presId="urn:microsoft.com/office/officeart/2005/8/layout/default"/>
    <dgm:cxn modelId="{7DB2CB3D-625E-4DD6-A64E-51E95B396173}" type="presParOf" srcId="{5E47ED6C-57B5-4DE8-B843-F14AAA8606F7}" destId="{21DC0856-F8DF-462D-A301-1C4D03E4A4A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5A3880-C02E-4FD3-9969-39984990AFDB}" type="doc">
      <dgm:prSet loTypeId="urn:microsoft.com/office/officeart/2005/8/layout/defaul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FFA330C6-3D39-4AFF-9C9C-A7A1B3DF8C5D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Вишити котика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BD60FD54-613E-4134-B40E-F41B6EADDF34}" type="parTrans" cxnId="{21DF2F8C-3827-457B-A2AE-C64FEDB97D33}">
      <dgm:prSet/>
      <dgm:spPr/>
      <dgm:t>
        <a:bodyPr/>
        <a:lstStyle/>
        <a:p>
          <a:endParaRPr lang="ru-RU"/>
        </a:p>
      </dgm:t>
    </dgm:pt>
    <dgm:pt modelId="{0938E220-7B3E-49BF-B7BC-87A3753426AA}" type="sibTrans" cxnId="{21DF2F8C-3827-457B-A2AE-C64FEDB97D33}">
      <dgm:prSet/>
      <dgm:spPr/>
      <dgm:t>
        <a:bodyPr/>
        <a:lstStyle/>
        <a:p>
          <a:endParaRPr lang="ru-RU"/>
        </a:p>
      </dgm:t>
    </dgm:pt>
    <dgm:pt modelId="{1F0297D1-301E-416F-B114-3AF92CE03AB1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Виготовити із солоного тіста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C01532A5-AE3D-422C-8A62-3ED18CD4957F}" type="parTrans" cxnId="{F72DEDFF-9B50-48FA-90D5-344CF3A3FA41}">
      <dgm:prSet/>
      <dgm:spPr/>
      <dgm:t>
        <a:bodyPr/>
        <a:lstStyle/>
        <a:p>
          <a:endParaRPr lang="ru-RU"/>
        </a:p>
      </dgm:t>
    </dgm:pt>
    <dgm:pt modelId="{9F876032-AEDB-4C33-9F43-9845475AB132}" type="sibTrans" cxnId="{F72DEDFF-9B50-48FA-90D5-344CF3A3FA41}">
      <dgm:prSet/>
      <dgm:spPr/>
      <dgm:t>
        <a:bodyPr/>
        <a:lstStyle/>
        <a:p>
          <a:endParaRPr lang="ru-RU"/>
        </a:p>
      </dgm:t>
    </dgm:pt>
    <dgm:pt modelId="{8DFCEE24-29EE-425E-A0E2-D87A3F53A3C0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Виготовити з тканини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B569CA31-FD85-4A96-A8C4-584A1C176DD5}" type="parTrans" cxnId="{07712594-40AA-461D-B90E-D63F20D0BCDB}">
      <dgm:prSet/>
      <dgm:spPr/>
      <dgm:t>
        <a:bodyPr/>
        <a:lstStyle/>
        <a:p>
          <a:endParaRPr lang="ru-RU"/>
        </a:p>
      </dgm:t>
    </dgm:pt>
    <dgm:pt modelId="{FA3A4F64-EBE7-45D1-A9BE-30205CC5ED51}" type="sibTrans" cxnId="{07712594-40AA-461D-B90E-D63F20D0BCDB}">
      <dgm:prSet/>
      <dgm:spPr/>
      <dgm:t>
        <a:bodyPr/>
        <a:lstStyle/>
        <a:p>
          <a:endParaRPr lang="ru-RU"/>
        </a:p>
      </dgm:t>
    </dgm:pt>
    <dgm:pt modelId="{C98D5C38-821E-42AD-9CD8-8B6658F03674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Виготовити із ниток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56365931-486F-4A9A-906C-77660D599B23}" type="parTrans" cxnId="{125B25E1-D0BF-4D6B-9E7E-2FCC8DF124D5}">
      <dgm:prSet/>
      <dgm:spPr/>
      <dgm:t>
        <a:bodyPr/>
        <a:lstStyle/>
        <a:p>
          <a:endParaRPr lang="ru-RU"/>
        </a:p>
      </dgm:t>
    </dgm:pt>
    <dgm:pt modelId="{E10B7C6A-C32A-492C-B8C3-0B6CF3BAFB28}" type="sibTrans" cxnId="{125B25E1-D0BF-4D6B-9E7E-2FCC8DF124D5}">
      <dgm:prSet/>
      <dgm:spPr/>
      <dgm:t>
        <a:bodyPr/>
        <a:lstStyle/>
        <a:p>
          <a:endParaRPr lang="ru-RU"/>
        </a:p>
      </dgm:t>
    </dgm:pt>
    <dgm:pt modelId="{BF1B5796-E38A-4FCF-BA1C-DE31BA5044D5}">
      <dgm:prSet phldrT="[Текст]" custT="1"/>
      <dgm:spPr/>
      <dgm:t>
        <a:bodyPr/>
        <a:lstStyle/>
        <a:p>
          <a:r>
            <a:rPr lang="uk-UA" sz="3200" dirty="0" smtClean="0">
              <a:latin typeface="Franklin Gothic Demi Cond" panose="020B0706030402020204" pitchFamily="34" charset="0"/>
            </a:rPr>
            <a:t>Зв</a:t>
          </a:r>
          <a:r>
            <a:rPr lang="en-US" sz="3200" dirty="0" smtClean="0">
              <a:latin typeface="Franklin Gothic Demi Cond" panose="020B0706030402020204" pitchFamily="34" charset="0"/>
            </a:rPr>
            <a:t>’</a:t>
          </a:r>
          <a:r>
            <a:rPr lang="uk-UA" sz="3200" dirty="0" err="1" smtClean="0">
              <a:latin typeface="Franklin Gothic Demi Cond" panose="020B0706030402020204" pitchFamily="34" charset="0"/>
            </a:rPr>
            <a:t>язати</a:t>
          </a:r>
          <a:r>
            <a:rPr lang="uk-UA" sz="3200" dirty="0" smtClean="0">
              <a:latin typeface="Franklin Gothic Demi Cond" panose="020B0706030402020204" pitchFamily="34" charset="0"/>
            </a:rPr>
            <a:t> кота</a:t>
          </a:r>
          <a:endParaRPr lang="ru-RU" sz="3200" dirty="0">
            <a:latin typeface="Franklin Gothic Demi Cond" panose="020B0706030402020204" pitchFamily="34" charset="0"/>
          </a:endParaRPr>
        </a:p>
      </dgm:t>
    </dgm:pt>
    <dgm:pt modelId="{0FF4D3E0-0EB5-494E-88A0-292450E6CB71}" type="parTrans" cxnId="{C04FC810-44D3-4BFD-9C62-D30DAACB1165}">
      <dgm:prSet/>
      <dgm:spPr/>
      <dgm:t>
        <a:bodyPr/>
        <a:lstStyle/>
        <a:p>
          <a:endParaRPr lang="ru-RU"/>
        </a:p>
      </dgm:t>
    </dgm:pt>
    <dgm:pt modelId="{FA03E995-5097-4EDB-87CD-ECA001C7FE88}" type="sibTrans" cxnId="{C04FC810-44D3-4BFD-9C62-D30DAACB1165}">
      <dgm:prSet/>
      <dgm:spPr/>
      <dgm:t>
        <a:bodyPr/>
        <a:lstStyle/>
        <a:p>
          <a:endParaRPr lang="ru-RU"/>
        </a:p>
      </dgm:t>
    </dgm:pt>
    <dgm:pt modelId="{5E47ED6C-57B5-4DE8-B843-F14AAA8606F7}" type="pres">
      <dgm:prSet presAssocID="{135A3880-C02E-4FD3-9969-39984990AF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5BE56A-68BF-471A-B111-36750EF7F27A}" type="pres">
      <dgm:prSet presAssocID="{FFA330C6-3D39-4AFF-9C9C-A7A1B3DF8C5D}" presName="node" presStyleLbl="node1" presStyleIdx="0" presStyleCnt="5" custScaleX="103373" custScaleY="91045" custLinFactNeighborX="16879" custLinFactNeighborY="4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1BDA9-ED3A-48C1-A8BC-40A9F21FCB9A}" type="pres">
      <dgm:prSet presAssocID="{0938E220-7B3E-49BF-B7BC-87A3753426AA}" presName="sibTrans" presStyleCnt="0"/>
      <dgm:spPr/>
    </dgm:pt>
    <dgm:pt modelId="{F30A0CBC-6614-4DE4-A512-DF2F6C02D61A}" type="pres">
      <dgm:prSet presAssocID="{1F0297D1-301E-416F-B114-3AF92CE03AB1}" presName="node" presStyleLbl="node1" presStyleIdx="1" presStyleCnt="5" custScaleX="132664" custScaleY="104975" custLinFactY="100000" custLinFactNeighborX="-48568" custLinFactNeighborY="123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FA83A-26D2-4EC5-B1A0-FB991C86E7D7}" type="pres">
      <dgm:prSet presAssocID="{9F876032-AEDB-4C33-9F43-9845475AB132}" presName="sibTrans" presStyleCnt="0"/>
      <dgm:spPr/>
    </dgm:pt>
    <dgm:pt modelId="{BEA26FA6-AB50-422D-8B68-F4891D5EA993}" type="pres">
      <dgm:prSet presAssocID="{8DFCEE24-29EE-425E-A0E2-D87A3F53A3C0}" presName="node" presStyleLbl="node1" presStyleIdx="2" presStyleCnt="5" custScaleX="114934" custLinFactNeighborX="11698" custLinFactNeighborY="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77EF3-710D-4185-98F6-CA3A6ED33A96}" type="pres">
      <dgm:prSet presAssocID="{FA3A4F64-EBE7-45D1-A9BE-30205CC5ED51}" presName="sibTrans" presStyleCnt="0"/>
      <dgm:spPr/>
    </dgm:pt>
    <dgm:pt modelId="{4CCD3943-3D89-4408-A7A9-4243ED9458FB}" type="pres">
      <dgm:prSet presAssocID="{C98D5C38-821E-42AD-9CD8-8B6658F03674}" presName="node" presStyleLbl="node1" presStyleIdx="3" presStyleCnt="5" custScaleX="111734" custLinFactNeighborX="6744" custLinFactNeighborY="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C708-A198-42F5-A8FE-62F173CE8EA2}" type="pres">
      <dgm:prSet presAssocID="{E10B7C6A-C32A-492C-B8C3-0B6CF3BAFB28}" presName="sibTrans" presStyleCnt="0"/>
      <dgm:spPr/>
    </dgm:pt>
    <dgm:pt modelId="{21DC0856-F8DF-462D-A301-1C4D03E4A4AA}" type="pres">
      <dgm:prSet presAssocID="{BF1B5796-E38A-4FCF-BA1C-DE31BA5044D5}" presName="node" presStyleLbl="node1" presStyleIdx="4" presStyleCnt="5" custScaleX="121340" custScaleY="89740" custLinFactY="-100000" custLinFactNeighborX="62631" custLinFactNeighborY="-126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C5CB1A-077F-489A-9746-B58B268C074F}" type="presOf" srcId="{135A3880-C02E-4FD3-9969-39984990AFDB}" destId="{5E47ED6C-57B5-4DE8-B843-F14AAA8606F7}" srcOrd="0" destOrd="0" presId="urn:microsoft.com/office/officeart/2005/8/layout/default"/>
    <dgm:cxn modelId="{F72DEDFF-9B50-48FA-90D5-344CF3A3FA41}" srcId="{135A3880-C02E-4FD3-9969-39984990AFDB}" destId="{1F0297D1-301E-416F-B114-3AF92CE03AB1}" srcOrd="1" destOrd="0" parTransId="{C01532A5-AE3D-422C-8A62-3ED18CD4957F}" sibTransId="{9F876032-AEDB-4C33-9F43-9845475AB132}"/>
    <dgm:cxn modelId="{2E2C8959-7E27-4FCA-A709-6D4A550E46B9}" type="presOf" srcId="{1F0297D1-301E-416F-B114-3AF92CE03AB1}" destId="{F30A0CBC-6614-4DE4-A512-DF2F6C02D61A}" srcOrd="0" destOrd="0" presId="urn:microsoft.com/office/officeart/2005/8/layout/default"/>
    <dgm:cxn modelId="{B98BE596-6509-431A-B80F-CFAEDABC4568}" type="presOf" srcId="{BF1B5796-E38A-4FCF-BA1C-DE31BA5044D5}" destId="{21DC0856-F8DF-462D-A301-1C4D03E4A4AA}" srcOrd="0" destOrd="0" presId="urn:microsoft.com/office/officeart/2005/8/layout/default"/>
    <dgm:cxn modelId="{D209B89C-9858-4393-9058-F86D80879FB2}" type="presOf" srcId="{8DFCEE24-29EE-425E-A0E2-D87A3F53A3C0}" destId="{BEA26FA6-AB50-422D-8B68-F4891D5EA993}" srcOrd="0" destOrd="0" presId="urn:microsoft.com/office/officeart/2005/8/layout/default"/>
    <dgm:cxn modelId="{125B25E1-D0BF-4D6B-9E7E-2FCC8DF124D5}" srcId="{135A3880-C02E-4FD3-9969-39984990AFDB}" destId="{C98D5C38-821E-42AD-9CD8-8B6658F03674}" srcOrd="3" destOrd="0" parTransId="{56365931-486F-4A9A-906C-77660D599B23}" sibTransId="{E10B7C6A-C32A-492C-B8C3-0B6CF3BAFB28}"/>
    <dgm:cxn modelId="{1DB138F1-CC97-43CA-8689-F02AE319FD53}" type="presOf" srcId="{C98D5C38-821E-42AD-9CD8-8B6658F03674}" destId="{4CCD3943-3D89-4408-A7A9-4243ED9458FB}" srcOrd="0" destOrd="0" presId="urn:microsoft.com/office/officeart/2005/8/layout/default"/>
    <dgm:cxn modelId="{397FF80D-CEB8-4433-B560-276A11B23AA4}" type="presOf" srcId="{FFA330C6-3D39-4AFF-9C9C-A7A1B3DF8C5D}" destId="{565BE56A-68BF-471A-B111-36750EF7F27A}" srcOrd="0" destOrd="0" presId="urn:microsoft.com/office/officeart/2005/8/layout/default"/>
    <dgm:cxn modelId="{C04FC810-44D3-4BFD-9C62-D30DAACB1165}" srcId="{135A3880-C02E-4FD3-9969-39984990AFDB}" destId="{BF1B5796-E38A-4FCF-BA1C-DE31BA5044D5}" srcOrd="4" destOrd="0" parTransId="{0FF4D3E0-0EB5-494E-88A0-292450E6CB71}" sibTransId="{FA03E995-5097-4EDB-87CD-ECA001C7FE88}"/>
    <dgm:cxn modelId="{21DF2F8C-3827-457B-A2AE-C64FEDB97D33}" srcId="{135A3880-C02E-4FD3-9969-39984990AFDB}" destId="{FFA330C6-3D39-4AFF-9C9C-A7A1B3DF8C5D}" srcOrd="0" destOrd="0" parTransId="{BD60FD54-613E-4134-B40E-F41B6EADDF34}" sibTransId="{0938E220-7B3E-49BF-B7BC-87A3753426AA}"/>
    <dgm:cxn modelId="{07712594-40AA-461D-B90E-D63F20D0BCDB}" srcId="{135A3880-C02E-4FD3-9969-39984990AFDB}" destId="{8DFCEE24-29EE-425E-A0E2-D87A3F53A3C0}" srcOrd="2" destOrd="0" parTransId="{B569CA31-FD85-4A96-A8C4-584A1C176DD5}" sibTransId="{FA3A4F64-EBE7-45D1-A9BE-30205CC5ED51}"/>
    <dgm:cxn modelId="{F63BE50E-76A6-4311-9801-584B596C0C72}" type="presParOf" srcId="{5E47ED6C-57B5-4DE8-B843-F14AAA8606F7}" destId="{565BE56A-68BF-471A-B111-36750EF7F27A}" srcOrd="0" destOrd="0" presId="urn:microsoft.com/office/officeart/2005/8/layout/default"/>
    <dgm:cxn modelId="{74CF76D5-2FBB-4DAC-AC35-5CBE3DFBFF1F}" type="presParOf" srcId="{5E47ED6C-57B5-4DE8-B843-F14AAA8606F7}" destId="{AF81BDA9-ED3A-48C1-A8BC-40A9F21FCB9A}" srcOrd="1" destOrd="0" presId="urn:microsoft.com/office/officeart/2005/8/layout/default"/>
    <dgm:cxn modelId="{B75336A2-9492-4455-AB09-65BFF0AA5D70}" type="presParOf" srcId="{5E47ED6C-57B5-4DE8-B843-F14AAA8606F7}" destId="{F30A0CBC-6614-4DE4-A512-DF2F6C02D61A}" srcOrd="2" destOrd="0" presId="urn:microsoft.com/office/officeart/2005/8/layout/default"/>
    <dgm:cxn modelId="{314C3ACC-E4B3-49B5-A739-3513EEF3F7B6}" type="presParOf" srcId="{5E47ED6C-57B5-4DE8-B843-F14AAA8606F7}" destId="{2BFFA83A-26D2-4EC5-B1A0-FB991C86E7D7}" srcOrd="3" destOrd="0" presId="urn:microsoft.com/office/officeart/2005/8/layout/default"/>
    <dgm:cxn modelId="{FD804469-B344-4819-B8AF-54F04B130BCC}" type="presParOf" srcId="{5E47ED6C-57B5-4DE8-B843-F14AAA8606F7}" destId="{BEA26FA6-AB50-422D-8B68-F4891D5EA993}" srcOrd="4" destOrd="0" presId="urn:microsoft.com/office/officeart/2005/8/layout/default"/>
    <dgm:cxn modelId="{2D2BB2BC-080A-4E10-8EA6-2106D0D11B21}" type="presParOf" srcId="{5E47ED6C-57B5-4DE8-B843-F14AAA8606F7}" destId="{31F77EF3-710D-4185-98F6-CA3A6ED33A96}" srcOrd="5" destOrd="0" presId="urn:microsoft.com/office/officeart/2005/8/layout/default"/>
    <dgm:cxn modelId="{257EADE1-29F3-4C64-84AA-F122E46CB79A}" type="presParOf" srcId="{5E47ED6C-57B5-4DE8-B843-F14AAA8606F7}" destId="{4CCD3943-3D89-4408-A7A9-4243ED9458FB}" srcOrd="6" destOrd="0" presId="urn:microsoft.com/office/officeart/2005/8/layout/default"/>
    <dgm:cxn modelId="{70DDCF41-A4DC-4CEE-850B-68791E5C54D8}" type="presParOf" srcId="{5E47ED6C-57B5-4DE8-B843-F14AAA8606F7}" destId="{3F1BC708-A198-42F5-A8FE-62F173CE8EA2}" srcOrd="7" destOrd="0" presId="urn:microsoft.com/office/officeart/2005/8/layout/default"/>
    <dgm:cxn modelId="{7DB2CB3D-625E-4DD6-A64E-51E95B396173}" type="presParOf" srcId="{5E47ED6C-57B5-4DE8-B843-F14AAA8606F7}" destId="{21DC0856-F8DF-462D-A301-1C4D03E4A4A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DC732-36A6-40D2-B56D-A2304C81374F}">
      <dsp:nvSpPr>
        <dsp:cNvPr id="0" name=""/>
        <dsp:cNvSpPr/>
      </dsp:nvSpPr>
      <dsp:spPr>
        <a:xfrm>
          <a:off x="53145" y="0"/>
          <a:ext cx="1792650" cy="59367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Righ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Franklin Gothic Demi Cond" panose="020B0706030402020204" pitchFamily="34" charset="0"/>
            </a:rPr>
            <a:t>Формування проектних груп</a:t>
          </a:r>
          <a:endParaRPr lang="ru-RU" sz="2400" kern="1200" dirty="0">
            <a:latin typeface="Franklin Gothic Demi Cond" panose="020B0706030402020204" pitchFamily="34" charset="0"/>
          </a:endParaRPr>
        </a:p>
      </dsp:txBody>
      <dsp:txXfrm>
        <a:off x="53145" y="0"/>
        <a:ext cx="1792650" cy="1781032"/>
      </dsp:txXfrm>
    </dsp:sp>
    <dsp:sp modelId="{5CEFC1BF-0A27-4700-B594-D27F827DD15A}">
      <dsp:nvSpPr>
        <dsp:cNvPr id="0" name=""/>
        <dsp:cNvSpPr/>
      </dsp:nvSpPr>
      <dsp:spPr>
        <a:xfrm>
          <a:off x="168218" y="1478441"/>
          <a:ext cx="1513818" cy="3854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perspectiveRight"/>
          <a:lightRig rig="flat" dir="t"/>
        </a:scene3d>
        <a:sp3d prstMaterial="dkEdge">
          <a:bevelT w="8200" h="38100" prst="angle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Franklin Gothic Demi Cond" panose="020B0706030402020204" pitchFamily="34" charset="0"/>
            </a:rPr>
            <a:t>3 групи по 5 учнів в кожній</a:t>
          </a:r>
          <a:endParaRPr lang="ru-RU" sz="2400" kern="1200" dirty="0">
            <a:latin typeface="Franklin Gothic Demi Cond" panose="020B0706030402020204" pitchFamily="34" charset="0"/>
          </a:endParaRPr>
        </a:p>
      </dsp:txBody>
      <dsp:txXfrm>
        <a:off x="212556" y="1522779"/>
        <a:ext cx="1425142" cy="3766220"/>
      </dsp:txXfrm>
    </dsp:sp>
    <dsp:sp modelId="{CA59F09B-0A72-4BB2-A5A1-CF5F1C7DDB9A}">
      <dsp:nvSpPr>
        <dsp:cNvPr id="0" name=""/>
        <dsp:cNvSpPr/>
      </dsp:nvSpPr>
      <dsp:spPr>
        <a:xfrm>
          <a:off x="6328528" y="0"/>
          <a:ext cx="2024997" cy="59367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Left"/>
          <a:lightRig rig="threePt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Franklin Gothic Demi Cond" panose="020B0706030402020204" pitchFamily="34" charset="0"/>
            </a:rPr>
            <a:t>Вибір групами завдання</a:t>
          </a:r>
          <a:endParaRPr lang="ru-RU" sz="2800" kern="1200" dirty="0">
            <a:latin typeface="Franklin Gothic Demi Cond" panose="020B0706030402020204" pitchFamily="34" charset="0"/>
          </a:endParaRPr>
        </a:p>
      </dsp:txBody>
      <dsp:txXfrm>
        <a:off x="6328528" y="0"/>
        <a:ext cx="2024997" cy="1781032"/>
      </dsp:txXfrm>
    </dsp:sp>
    <dsp:sp modelId="{1E0BA587-720B-45D1-979A-FB4682E3E611}">
      <dsp:nvSpPr>
        <dsp:cNvPr id="0" name=""/>
        <dsp:cNvSpPr/>
      </dsp:nvSpPr>
      <dsp:spPr>
        <a:xfrm>
          <a:off x="6333638" y="1484797"/>
          <a:ext cx="1980390" cy="38582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67000"/>
                <a:satMod val="105000"/>
                <a:lumMod val="110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tint val="73000"/>
                <a:satMod val="103000"/>
                <a:lumMod val="10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perspectiveLeft"/>
          <a:lightRig rig="flat" dir="t"/>
        </a:scene3d>
        <a:sp3d prstMaterial="dkEdge">
          <a:bevelT w="8200" h="38100" prst="angle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5720" rIns="6096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Franklin Gothic Demi Cond" panose="020B0706030402020204" pitchFamily="34" charset="0"/>
            </a:rPr>
            <a:t>Пошуково-інформаційна діяльність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 dirty="0" smtClean="0">
            <a:latin typeface="Franklin Gothic Demi Cond" panose="020B07060304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Franklin Gothic Demi Cond" panose="020B0706030402020204" pitchFamily="34" charset="0"/>
            </a:rPr>
            <a:t>Практична діяльність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Franklin Gothic Demi Cond" panose="020B07060304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Franklin Gothic Demi Cond" panose="020B0706030402020204" pitchFamily="34" charset="0"/>
            </a:rPr>
            <a:t>Творча діяльність</a:t>
          </a:r>
          <a:endParaRPr lang="ru-RU" sz="2400" kern="1200" dirty="0">
            <a:latin typeface="Franklin Gothic Demi Cond" panose="020B070603040202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6391642" y="1542801"/>
        <a:ext cx="1864382" cy="3742266"/>
      </dsp:txXfrm>
    </dsp:sp>
    <dsp:sp modelId="{D2676963-3CD2-4EF8-86C2-9AD328BC634D}">
      <dsp:nvSpPr>
        <dsp:cNvPr id="0" name=""/>
        <dsp:cNvSpPr/>
      </dsp:nvSpPr>
      <dsp:spPr>
        <a:xfrm>
          <a:off x="2158749" y="0"/>
          <a:ext cx="3945441" cy="59367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Franklin Gothic Demi Cond" panose="020B0706030402020204" pitchFamily="34" charset="0"/>
            </a:rPr>
            <a:t>Визначення проблемного завдання</a:t>
          </a:r>
          <a:endParaRPr lang="ru-RU" sz="2800" kern="1200" dirty="0">
            <a:latin typeface="Franklin Gothic Demi Cond" panose="020B0706030402020204" pitchFamily="34" charset="0"/>
          </a:endParaRPr>
        </a:p>
      </dsp:txBody>
      <dsp:txXfrm>
        <a:off x="2158749" y="0"/>
        <a:ext cx="3945441" cy="1781032"/>
      </dsp:txXfrm>
    </dsp:sp>
    <dsp:sp modelId="{295ADF8E-E9AF-4EF1-B0EB-486850EB2CC3}">
      <dsp:nvSpPr>
        <dsp:cNvPr id="0" name=""/>
        <dsp:cNvSpPr/>
      </dsp:nvSpPr>
      <dsp:spPr>
        <a:xfrm>
          <a:off x="2191922" y="1476309"/>
          <a:ext cx="3869752" cy="38581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67000"/>
                <a:satMod val="105000"/>
                <a:lumMod val="110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tint val="73000"/>
                <a:satMod val="103000"/>
                <a:lumMod val="105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 prst="angle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latin typeface="Franklin Gothic Demi Cond" panose="020B0706030402020204" pitchFamily="34" charset="0"/>
            </a:rPr>
            <a:t>Випустити диск з </a:t>
          </a:r>
          <a:r>
            <a:rPr lang="uk-UA" sz="2200" kern="1200" dirty="0" err="1" smtClean="0">
              <a:latin typeface="Franklin Gothic Demi Cond" panose="020B0706030402020204" pitchFamily="34" charset="0"/>
            </a:rPr>
            <a:t>комп</a:t>
          </a:r>
          <a:r>
            <a:rPr lang="en-US" sz="2200" kern="1200" dirty="0" smtClean="0">
              <a:latin typeface="Franklin Gothic Demi Cond" panose="020B0706030402020204" pitchFamily="34" charset="0"/>
            </a:rPr>
            <a:t>’</a:t>
          </a:r>
          <a:r>
            <a:rPr lang="uk-UA" sz="2200" kern="1200" dirty="0" err="1" smtClean="0">
              <a:latin typeface="Franklin Gothic Demi Cond" panose="020B0706030402020204" pitchFamily="34" charset="0"/>
            </a:rPr>
            <a:t>ютерними</a:t>
          </a:r>
          <a:r>
            <a:rPr lang="uk-UA" sz="2200" kern="1200" dirty="0" smtClean="0">
              <a:latin typeface="Franklin Gothic Demi Cond" panose="020B0706030402020204" pitchFamily="34" charset="0"/>
            </a:rPr>
            <a:t> презентаціями «Що ми знаємо про кішок».</a:t>
          </a:r>
        </a:p>
        <a:p>
          <a:pPr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Franklin Gothic Demi Cond" panose="020B0706030402020204" pitchFamily="34" charset="0"/>
            </a:rPr>
            <a:t>Створити</a:t>
          </a:r>
          <a:r>
            <a:rPr lang="ru-RU" sz="2200" kern="1200" dirty="0" smtClean="0">
              <a:latin typeface="Franklin Gothic Demi Cond" panose="020B0706030402020204" pitchFamily="34" charset="0"/>
            </a:rPr>
            <a:t>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абетку</a:t>
          </a:r>
          <a:r>
            <a:rPr lang="ru-RU" sz="2200" kern="1200" dirty="0" smtClean="0">
              <a:latin typeface="Franklin Gothic Demi Cond" panose="020B0706030402020204" pitchFamily="34" charset="0"/>
            </a:rPr>
            <a:t> «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Від</a:t>
          </a:r>
          <a:r>
            <a:rPr lang="ru-RU" sz="2200" kern="1200" dirty="0" smtClean="0">
              <a:latin typeface="Franklin Gothic Demi Cond" panose="020B0706030402020204" pitchFamily="34" charset="0"/>
            </a:rPr>
            <a:t> А до Я «Породи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кішок</a:t>
          </a:r>
          <a:r>
            <a:rPr lang="ru-RU" sz="2200" kern="1200" dirty="0" smtClean="0">
              <a:latin typeface="Franklin Gothic Demi Cond" panose="020B0706030402020204" pitchFamily="34" charset="0"/>
            </a:rPr>
            <a:t>»,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календарики</a:t>
          </a:r>
          <a:r>
            <a:rPr lang="ru-RU" sz="2200" kern="1200" dirty="0" smtClean="0">
              <a:latin typeface="Franklin Gothic Demi Cond" panose="020B0706030402020204" pitchFamily="34" charset="0"/>
            </a:rPr>
            <a:t>.                                    </a:t>
          </a:r>
          <a:r>
            <a:rPr lang="uk-UA" sz="2200" kern="1200" dirty="0" smtClean="0">
              <a:latin typeface="Franklin Gothic Demi Cond" panose="020B0706030402020204" pitchFamily="34" charset="0"/>
            </a:rPr>
            <a:t>Укласти збірку диктантів з текстів про котів.</a:t>
          </a:r>
        </a:p>
        <a:p>
          <a:pPr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Franklin Gothic Demi Cond" panose="020B0706030402020204" pitchFamily="34" charset="0"/>
            </a:rPr>
            <a:t>Створити</a:t>
          </a:r>
          <a:r>
            <a:rPr lang="ru-RU" sz="2200" kern="1200" dirty="0" smtClean="0">
              <a:latin typeface="Franklin Gothic Demi Cond" panose="020B0706030402020204" pitchFamily="34" charset="0"/>
            </a:rPr>
            <a:t> «Галерею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мистецтва</a:t>
          </a:r>
          <a:r>
            <a:rPr lang="ru-RU" sz="2200" kern="1200" dirty="0" smtClean="0">
              <a:latin typeface="Franklin Gothic Demi Cond" panose="020B0706030402020204" pitchFamily="34" charset="0"/>
            </a:rPr>
            <a:t>» представивши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котів</a:t>
          </a:r>
          <a:r>
            <a:rPr lang="ru-RU" sz="2200" kern="1200" dirty="0" smtClean="0">
              <a:latin typeface="Franklin Gothic Demi Cond" panose="020B0706030402020204" pitchFamily="34" charset="0"/>
            </a:rPr>
            <a:t>,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виготовлених</a:t>
          </a:r>
          <a:r>
            <a:rPr lang="ru-RU" sz="2200" kern="1200" dirty="0" smtClean="0">
              <a:latin typeface="Franklin Gothic Demi Cond" panose="020B0706030402020204" pitchFamily="34" charset="0"/>
            </a:rPr>
            <a:t>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із</a:t>
          </a:r>
          <a:r>
            <a:rPr lang="ru-RU" sz="2200" kern="1200" dirty="0" smtClean="0">
              <a:latin typeface="Franklin Gothic Demi Cond" panose="020B0706030402020204" pitchFamily="34" charset="0"/>
            </a:rPr>
            <a:t>: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тканини</a:t>
          </a:r>
          <a:r>
            <a:rPr lang="ru-RU" sz="2200" kern="1200" dirty="0" smtClean="0">
              <a:latin typeface="Franklin Gothic Demi Cond" panose="020B0706030402020204" pitchFamily="34" charset="0"/>
            </a:rPr>
            <a:t>, ниток                                    (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в’язаний</a:t>
          </a:r>
          <a:r>
            <a:rPr lang="ru-RU" sz="2200" kern="1200" dirty="0" smtClean="0">
              <a:latin typeface="Franklin Gothic Demi Cond" panose="020B0706030402020204" pitchFamily="34" charset="0"/>
            </a:rPr>
            <a:t>,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вишитий</a:t>
          </a:r>
          <a:r>
            <a:rPr lang="ru-RU" sz="2200" kern="1200" dirty="0" smtClean="0">
              <a:latin typeface="Franklin Gothic Demi Cond" panose="020B0706030402020204" pitchFamily="34" charset="0"/>
            </a:rPr>
            <a:t>),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солоного</a:t>
          </a:r>
          <a:r>
            <a:rPr lang="ru-RU" sz="2200" kern="1200" dirty="0" smtClean="0">
              <a:latin typeface="Franklin Gothic Demi Cond" panose="020B0706030402020204" pitchFamily="34" charset="0"/>
            </a:rPr>
            <a:t> </a:t>
          </a:r>
          <a:r>
            <a:rPr lang="ru-RU" sz="2200" kern="1200" dirty="0" err="1" smtClean="0">
              <a:latin typeface="Franklin Gothic Demi Cond" panose="020B0706030402020204" pitchFamily="34" charset="0"/>
            </a:rPr>
            <a:t>тіста</a:t>
          </a:r>
          <a:r>
            <a:rPr lang="ru-RU" sz="2200" kern="1200" dirty="0" smtClean="0">
              <a:latin typeface="Franklin Gothic Demi Cond" panose="020B0706030402020204" pitchFamily="34" charset="0"/>
            </a:rPr>
            <a:t>.</a:t>
          </a:r>
        </a:p>
      </dsp:txBody>
      <dsp:txXfrm>
        <a:off x="2304925" y="1589312"/>
        <a:ext cx="3643746" cy="3632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BE56A-68BF-471A-B111-36750EF7F27A}">
      <dsp:nvSpPr>
        <dsp:cNvPr id="0" name=""/>
        <dsp:cNvSpPr/>
      </dsp:nvSpPr>
      <dsp:spPr>
        <a:xfrm>
          <a:off x="741465" y="1984"/>
          <a:ext cx="2380051" cy="1218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Franklin Gothic Demi Cond" panose="020B07060304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latin typeface="Franklin Gothic Demi Cond" panose="020B0706030402020204" pitchFamily="34" charset="0"/>
            </a:rPr>
            <a:t>Пам</a:t>
          </a:r>
          <a:r>
            <a:rPr lang="en-US" sz="3200" kern="1200" dirty="0" smtClean="0">
              <a:latin typeface="Franklin Gothic Demi Cond" panose="020B0706030402020204" pitchFamily="34" charset="0"/>
            </a:rPr>
            <a:t>’</a:t>
          </a:r>
          <a:r>
            <a:rPr lang="uk-UA" sz="3200" kern="1200" dirty="0" err="1" smtClean="0">
              <a:latin typeface="Franklin Gothic Demi Cond" panose="020B0706030402020204" pitchFamily="34" charset="0"/>
            </a:rPr>
            <a:t>ятники</a:t>
          </a:r>
          <a:r>
            <a:rPr lang="uk-UA" sz="3200" kern="1200" dirty="0" smtClean="0">
              <a:latin typeface="Franklin Gothic Demi Cond" panose="020B0706030402020204" pitchFamily="34" charset="0"/>
            </a:rPr>
            <a:t> котам</a:t>
          </a:r>
          <a:endParaRPr lang="ru-RU" sz="3200" kern="1200" dirty="0" smtClean="0">
            <a:latin typeface="Franklin Gothic Demi Cond" panose="020B07060304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741465" y="1984"/>
        <a:ext cx="2380051" cy="1218009"/>
      </dsp:txXfrm>
    </dsp:sp>
    <dsp:sp modelId="{F30A0CBC-6614-4DE4-A512-DF2F6C02D61A}">
      <dsp:nvSpPr>
        <dsp:cNvPr id="0" name=""/>
        <dsp:cNvSpPr/>
      </dsp:nvSpPr>
      <dsp:spPr>
        <a:xfrm>
          <a:off x="3324518" y="1984"/>
          <a:ext cx="2030015" cy="1218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Franklin Gothic Demi Cond" panose="020B0706030402020204" pitchFamily="34" charset="0"/>
            </a:rPr>
            <a:t>Породи </a:t>
          </a:r>
          <a:r>
            <a:rPr lang="ru-RU" sz="3200" kern="1200" dirty="0" err="1" smtClean="0">
              <a:latin typeface="Franklin Gothic Demi Cond" panose="020B0706030402020204" pitchFamily="34" charset="0"/>
            </a:rPr>
            <a:t>котів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3324518" y="1984"/>
        <a:ext cx="2030015" cy="1218009"/>
      </dsp:txXfrm>
    </dsp:sp>
    <dsp:sp modelId="{BEA26FA6-AB50-422D-8B68-F4891D5EA993}">
      <dsp:nvSpPr>
        <dsp:cNvPr id="0" name=""/>
        <dsp:cNvSpPr/>
      </dsp:nvSpPr>
      <dsp:spPr>
        <a:xfrm>
          <a:off x="751098" y="1422995"/>
          <a:ext cx="2360786" cy="1218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Різновид-</a:t>
          </a:r>
          <a:r>
            <a:rPr lang="uk-UA" sz="3200" kern="1200" dirty="0" err="1" smtClean="0">
              <a:latin typeface="Franklin Gothic Demi Cond" panose="020B0706030402020204" pitchFamily="34" charset="0"/>
            </a:rPr>
            <a:t>ність</a:t>
          </a:r>
          <a:r>
            <a:rPr lang="uk-UA" sz="3200" kern="1200" dirty="0" smtClean="0">
              <a:latin typeface="Franklin Gothic Demi Cond" panose="020B0706030402020204" pitchFamily="34" charset="0"/>
            </a:rPr>
            <a:t> котів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751098" y="1422995"/>
        <a:ext cx="2360786" cy="1218009"/>
      </dsp:txXfrm>
    </dsp:sp>
    <dsp:sp modelId="{4CCD3943-3D89-4408-A7A9-4243ED9458FB}">
      <dsp:nvSpPr>
        <dsp:cNvPr id="0" name=""/>
        <dsp:cNvSpPr/>
      </dsp:nvSpPr>
      <dsp:spPr>
        <a:xfrm>
          <a:off x="3314886" y="1422995"/>
          <a:ext cx="2030015" cy="1218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Прикмети про котів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3314886" y="1422995"/>
        <a:ext cx="2030015" cy="1218009"/>
      </dsp:txXfrm>
    </dsp:sp>
    <dsp:sp modelId="{21DC0856-F8DF-462D-A301-1C4D03E4A4AA}">
      <dsp:nvSpPr>
        <dsp:cNvPr id="0" name=""/>
        <dsp:cNvSpPr/>
      </dsp:nvSpPr>
      <dsp:spPr>
        <a:xfrm>
          <a:off x="1614981" y="2844006"/>
          <a:ext cx="2866036" cy="1218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latin typeface="Franklin Gothic Demi Cond" panose="020B07060304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latin typeface="Franklin Gothic Demi Cond" panose="020B0706030402020204" pitchFamily="34" charset="0"/>
            </a:rPr>
            <a:t>Кіт</a:t>
          </a:r>
          <a:r>
            <a:rPr lang="ru-RU" sz="3200" kern="1200" dirty="0" smtClean="0">
              <a:latin typeface="Franklin Gothic Demi Cond" panose="020B0706030402020204" pitchFamily="34" charset="0"/>
            </a:rPr>
            <a:t> </a:t>
          </a:r>
          <a:r>
            <a:rPr lang="ru-RU" sz="3200" kern="1200" dirty="0" err="1" smtClean="0">
              <a:latin typeface="Franklin Gothic Demi Cond" panose="020B0706030402020204" pitchFamily="34" charset="0"/>
            </a:rPr>
            <a:t>свійський</a:t>
          </a:r>
          <a:r>
            <a:rPr lang="ru-RU" sz="3200" kern="1200" dirty="0" smtClean="0">
              <a:latin typeface="Franklin Gothic Demi Cond" panose="020B0706030402020204" pitchFamily="34" charset="0"/>
            </a:rPr>
            <a:t>. </a:t>
          </a:r>
          <a:r>
            <a:rPr lang="ru-RU" sz="3200" kern="1200" dirty="0" err="1" smtClean="0">
              <a:latin typeface="Franklin Gothic Demi Cond" panose="020B0706030402020204" pitchFamily="34" charset="0"/>
            </a:rPr>
            <a:t>Назва</a:t>
          </a:r>
          <a:r>
            <a:rPr lang="ru-RU" sz="3200" kern="1200" dirty="0" smtClean="0">
              <a:latin typeface="Franklin Gothic Demi Cond" panose="020B0706030402020204" pitchFamily="34" charset="0"/>
            </a:rPr>
            <a:t>, </a:t>
          </a:r>
          <a:r>
            <a:rPr lang="ru-RU" sz="3200" kern="1200" dirty="0" err="1" smtClean="0">
              <a:latin typeface="Franklin Gothic Demi Cond" panose="020B0706030402020204" pitchFamily="34" charset="0"/>
            </a:rPr>
            <a:t>походження</a:t>
          </a:r>
          <a:endParaRPr lang="ru-RU" sz="3200" kern="1200" dirty="0" smtClean="0">
            <a:latin typeface="Franklin Gothic Demi Cond" panose="020B07060304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1614981" y="2844006"/>
        <a:ext cx="2866036" cy="121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BE56A-68BF-471A-B111-36750EF7F27A}">
      <dsp:nvSpPr>
        <dsp:cNvPr id="0" name=""/>
        <dsp:cNvSpPr/>
      </dsp:nvSpPr>
      <dsp:spPr>
        <a:xfrm>
          <a:off x="1316240" y="0"/>
          <a:ext cx="3547438" cy="16758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Створити абетку «Від А до Я « Породи котів»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1316240" y="0"/>
        <a:ext cx="3547438" cy="1675831"/>
      </dsp:txXfrm>
    </dsp:sp>
    <dsp:sp modelId="{21DC0856-F8DF-462D-A301-1C4D03E4A4AA}">
      <dsp:nvSpPr>
        <dsp:cNvPr id="0" name=""/>
        <dsp:cNvSpPr/>
      </dsp:nvSpPr>
      <dsp:spPr>
        <a:xfrm>
          <a:off x="1298479" y="1961223"/>
          <a:ext cx="3499041" cy="17091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Укласти збірку диктантів з текстів про котів 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1298479" y="1961223"/>
        <a:ext cx="3499041" cy="1709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BE56A-68BF-471A-B111-36750EF7F27A}">
      <dsp:nvSpPr>
        <dsp:cNvPr id="0" name=""/>
        <dsp:cNvSpPr/>
      </dsp:nvSpPr>
      <dsp:spPr>
        <a:xfrm>
          <a:off x="772152" y="138735"/>
          <a:ext cx="2095782" cy="11075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Вишити котика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772152" y="138735"/>
        <a:ext cx="2095782" cy="1107507"/>
      </dsp:txXfrm>
    </dsp:sp>
    <dsp:sp modelId="{F30A0CBC-6614-4DE4-A512-DF2F6C02D61A}">
      <dsp:nvSpPr>
        <dsp:cNvPr id="0" name=""/>
        <dsp:cNvSpPr/>
      </dsp:nvSpPr>
      <dsp:spPr>
        <a:xfrm>
          <a:off x="1743803" y="2713990"/>
          <a:ext cx="2689628" cy="12769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Виготовити із солоного тіста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1743803" y="2713990"/>
        <a:ext cx="2689628" cy="1276957"/>
      </dsp:txXfrm>
    </dsp:sp>
    <dsp:sp modelId="{BEA26FA6-AB50-422D-8B68-F4891D5EA993}">
      <dsp:nvSpPr>
        <dsp:cNvPr id="0" name=""/>
        <dsp:cNvSpPr/>
      </dsp:nvSpPr>
      <dsp:spPr>
        <a:xfrm>
          <a:off x="762086" y="1488091"/>
          <a:ext cx="2330170" cy="1216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Виготовити з тканини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762086" y="1488091"/>
        <a:ext cx="2330170" cy="1216439"/>
      </dsp:txXfrm>
    </dsp:sp>
    <dsp:sp modelId="{4CCD3943-3D89-4408-A7A9-4243ED9458FB}">
      <dsp:nvSpPr>
        <dsp:cNvPr id="0" name=""/>
        <dsp:cNvSpPr/>
      </dsp:nvSpPr>
      <dsp:spPr>
        <a:xfrm>
          <a:off x="3194559" y="1488091"/>
          <a:ext cx="2265293" cy="1216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Виготовити із ниток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3194559" y="1488091"/>
        <a:ext cx="2265293" cy="1216439"/>
      </dsp:txXfrm>
    </dsp:sp>
    <dsp:sp modelId="{21DC0856-F8DF-462D-A301-1C4D03E4A4AA}">
      <dsp:nvSpPr>
        <dsp:cNvPr id="0" name=""/>
        <dsp:cNvSpPr/>
      </dsp:nvSpPr>
      <dsp:spPr>
        <a:xfrm>
          <a:off x="2963780" y="145551"/>
          <a:ext cx="2460045" cy="10916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Franklin Gothic Demi Cond" panose="020B0706030402020204" pitchFamily="34" charset="0"/>
            </a:rPr>
            <a:t>Зв</a:t>
          </a:r>
          <a:r>
            <a:rPr lang="en-US" sz="3200" kern="1200" dirty="0" smtClean="0">
              <a:latin typeface="Franklin Gothic Demi Cond" panose="020B0706030402020204" pitchFamily="34" charset="0"/>
            </a:rPr>
            <a:t>’</a:t>
          </a:r>
          <a:r>
            <a:rPr lang="uk-UA" sz="3200" kern="1200" dirty="0" err="1" smtClean="0">
              <a:latin typeface="Franklin Gothic Demi Cond" panose="020B0706030402020204" pitchFamily="34" charset="0"/>
            </a:rPr>
            <a:t>язати</a:t>
          </a:r>
          <a:r>
            <a:rPr lang="uk-UA" sz="3200" kern="1200" dirty="0" smtClean="0">
              <a:latin typeface="Franklin Gothic Demi Cond" panose="020B0706030402020204" pitchFamily="34" charset="0"/>
            </a:rPr>
            <a:t> кота</a:t>
          </a:r>
          <a:endParaRPr lang="ru-RU" sz="3200" kern="1200" dirty="0">
            <a:latin typeface="Franklin Gothic Demi Cond" panose="020B0706030402020204" pitchFamily="34" charset="0"/>
          </a:endParaRPr>
        </a:p>
      </dsp:txBody>
      <dsp:txXfrm>
        <a:off x="2963780" y="145551"/>
        <a:ext cx="2460045" cy="1091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61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9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0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20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837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4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56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69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F2A7AE-04BE-4668-8622-F6DB511B5A5B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99C7275-8F86-4C92-80A4-EF004840BCF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47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9.wdp"/><Relationship Id="rId1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17" Type="http://schemas.microsoft.com/office/2007/relationships/hdphoto" Target="../media/hdphoto11.wdp"/><Relationship Id="rId2" Type="http://schemas.openxmlformats.org/officeDocument/2006/relationships/image" Target="../media/image24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microsoft.com/office/2007/relationships/hdphoto" Target="../media/hdphoto12.wdp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18.wdp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-34058"/>
            <a:ext cx="6326909" cy="689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050" y="5303838"/>
            <a:ext cx="6669808" cy="160020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D6009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УСІХ ПРИСУТНІХ ЩИРО ВІТАЄМО!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D6009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9752" y="752593"/>
            <a:ext cx="8665475" cy="4159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Franklin Gothic Demi Cond" panose="020B0706030402020204" pitchFamily="34" charset="0"/>
              </a:rPr>
              <a:t>1 група ПОШУКОВО-ІНФОРМАЦІЙНА ДІЯЛЬНІСТЬ</a:t>
            </a:r>
            <a:endParaRPr lang="ru-RU" sz="2800" dirty="0">
              <a:latin typeface="Franklin Gothic Demi Cond" panose="020B07060304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013388" y="2013727"/>
            <a:ext cx="4831307" cy="4619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3" name="Схема 42"/>
          <p:cNvGraphicFramePr/>
          <p:nvPr>
            <p:extLst/>
          </p:nvPr>
        </p:nvGraphicFramePr>
        <p:xfrm>
          <a:off x="1363862" y="23303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" name="Стрелка вниз 46"/>
          <p:cNvSpPr/>
          <p:nvPr/>
        </p:nvSpPr>
        <p:spPr>
          <a:xfrm>
            <a:off x="288479" y="1187465"/>
            <a:ext cx="1596161" cy="2348616"/>
          </a:xfrm>
          <a:prstGeom prst="downArrow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Форми роботи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7242625" y="1166424"/>
            <a:ext cx="1555845" cy="2327835"/>
          </a:xfrm>
          <a:prstGeom prst="downArrow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Місце проведення</a:t>
            </a:r>
            <a:endParaRPr lang="ru-R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850461" y="3563928"/>
            <a:ext cx="2179693" cy="29498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Кабінет інформатики, вдома  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0026" y="3444444"/>
            <a:ext cx="1987596" cy="29498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Складання презентації (робота в мережі інтернет)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5886" y="-172061"/>
            <a:ext cx="9315495" cy="1359526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2952714" y="1069439"/>
            <a:ext cx="2952653" cy="944288"/>
          </a:xfrm>
          <a:prstGeom prst="downArrow">
            <a:avLst/>
          </a:prstGeom>
        </p:spPr>
        <p:style>
          <a:lnRef idx="1">
            <a:schemeClr val="accen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</a:t>
            </a:r>
            <a:r>
              <a:rPr lang="uk-UA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апрямки</a:t>
            </a:r>
            <a:endParaRPr lang="ru-R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ÐÐ°ÑÑÐ¸Ð½ÐºÐ¸ Ð¿Ð¾ Ð·Ð°Ð¿ÑÐ¾ÑÑ ÑÐ¾Ð·ÑÐ¼Ð¾Ð²Ñ Ð·Ð´ÑÐ±Ð½Ð¾ÑÑÑ ÐºÐ¾ÑÑÐ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9731"/>
          <a:stretch/>
        </p:blipFill>
        <p:spPr bwMode="auto">
          <a:xfrm>
            <a:off x="-801278" y="-155540"/>
            <a:ext cx="10599427" cy="68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4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2" y="599063"/>
            <a:ext cx="8533639" cy="65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019" y="74377"/>
            <a:ext cx="7633742" cy="1492132"/>
          </a:xfrm>
        </p:spPr>
        <p:txBody>
          <a:bodyPr/>
          <a:lstStyle/>
          <a:p>
            <a:r>
              <a:rPr lang="uk-UA" dirty="0" smtClean="0"/>
              <a:t>Прикмети про котів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122" y="3130508"/>
            <a:ext cx="8046360" cy="3414672"/>
          </a:xfrm>
        </p:spPr>
        <p:txBody>
          <a:bodyPr>
            <a:noAutofit/>
          </a:bodyPr>
          <a:lstStyle/>
          <a:p>
            <a:r>
              <a:rPr lang="ru-RU" dirty="0" err="1">
                <a:solidFill>
                  <a:schemeClr val="tx1"/>
                </a:solidFill>
                <a:latin typeface="+mj-lt"/>
              </a:rPr>
              <a:t>Коти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піч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лізуть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грітися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ніч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буде з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приморозками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. </a:t>
            </a:r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dirty="0" err="1" smtClean="0">
                <a:solidFill>
                  <a:schemeClr val="tx1"/>
                </a:solidFill>
                <a:latin typeface="+mj-lt"/>
              </a:rPr>
              <a:t>Кішка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“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умивається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» – гостей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намиває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Якщо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при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цьому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лапа,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якою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вона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миє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тепла –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гості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будуть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бажаними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холодна –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навпаки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Якщо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кіт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згорнувся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клубочок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і лапками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закривається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 –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похолодає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,  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а коли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вмивається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довго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полизуючи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лапку, – на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суху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погоду. </a:t>
            </a:r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dirty="0" err="1" smtClean="0">
                <a:solidFill>
                  <a:schemeClr val="tx1"/>
                </a:solidFill>
                <a:latin typeface="+mj-lt"/>
              </a:rPr>
              <a:t>Кіт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шкрябає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підлогу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– на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вітер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завірюху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дере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стіну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– на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негоду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лежить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черевцем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догори – на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відлигу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згорнувся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клубочок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вткнувся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писком в лапки – на мороз. </a:t>
            </a:r>
            <a:endParaRPr lang="ru-RU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12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628" y="175912"/>
            <a:ext cx="8012737" cy="1492132"/>
          </a:xfrm>
        </p:spPr>
        <p:txBody>
          <a:bodyPr>
            <a:normAutofit/>
          </a:bodyPr>
          <a:lstStyle/>
          <a:p>
            <a:pPr algn="ctr"/>
            <a:r>
              <a:rPr lang="uk-UA" sz="5400" dirty="0" err="1" smtClean="0"/>
              <a:t>Пам</a:t>
            </a:r>
            <a:r>
              <a:rPr lang="en-US" sz="5400" dirty="0" smtClean="0"/>
              <a:t>’</a:t>
            </a:r>
            <a:r>
              <a:rPr lang="uk-UA" sz="5400" dirty="0" err="1" smtClean="0"/>
              <a:t>ятники</a:t>
            </a:r>
            <a:r>
              <a:rPr lang="uk-UA" sz="5400" dirty="0" smtClean="0"/>
              <a:t> котам     </a:t>
            </a:r>
            <a:endParaRPr lang="ru-RU" sz="5400" dirty="0"/>
          </a:p>
        </p:txBody>
      </p:sp>
      <p:pic>
        <p:nvPicPr>
          <p:cNvPr id="4098" name="Picture 2" descr="3924655-R3L8T8D-600-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2" y="2163276"/>
            <a:ext cx="2412935" cy="3217247"/>
          </a:xfrm>
          <a:prstGeom prst="rect">
            <a:avLst/>
          </a:prstGeom>
          <a:ln w="228600" cap="sq" cmpd="thickThin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1372" y="5667569"/>
            <a:ext cx="2322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 smtClean="0">
                <a:latin typeface="+mj-lt"/>
              </a:rPr>
              <a:t>Бродячим </a:t>
            </a:r>
            <a:r>
              <a:rPr lang="ru-RU" dirty="0" err="1" smtClean="0">
                <a:latin typeface="+mj-lt"/>
              </a:rPr>
              <a:t>кішкам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в </a:t>
            </a:r>
            <a:r>
              <a:rPr lang="ru-RU" dirty="0" err="1">
                <a:latin typeface="+mj-lt"/>
              </a:rPr>
              <a:t>Германі.ї</a:t>
            </a:r>
            <a:endParaRPr lang="ru-RU" dirty="0">
              <a:latin typeface="+mj-lt"/>
            </a:endParaRPr>
          </a:p>
        </p:txBody>
      </p:sp>
      <p:pic>
        <p:nvPicPr>
          <p:cNvPr id="4100" name="Picture 4" descr="3924355-R3L8T8D-600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79" y="1435329"/>
            <a:ext cx="2742326" cy="3656435"/>
          </a:xfrm>
          <a:prstGeom prst="rect">
            <a:avLst/>
          </a:prstGeom>
          <a:ln w="228600" cap="sq" cmpd="thickThin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88303" y="5298237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>
                <a:latin typeface="+mj-lt"/>
              </a:rPr>
              <a:t>Кіт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Бегемот </a:t>
            </a:r>
            <a:r>
              <a:rPr lang="ru-RU" dirty="0" smtClean="0">
                <a:latin typeface="+mj-lt"/>
              </a:rPr>
              <a:t>у </a:t>
            </a:r>
            <a:r>
              <a:rPr lang="ru-RU" dirty="0" err="1" smtClean="0">
                <a:latin typeface="+mj-lt"/>
              </a:rPr>
              <a:t>Києві</a:t>
            </a:r>
            <a:endParaRPr lang="ru-RU" dirty="0">
              <a:latin typeface="+mj-lt"/>
            </a:endParaRPr>
          </a:p>
        </p:txBody>
      </p:sp>
      <p:pic>
        <p:nvPicPr>
          <p:cNvPr id="4102" name="Picture 6" descr="3924605-R3L8T8D-600-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5776" y="2242465"/>
            <a:ext cx="2359442" cy="3138058"/>
          </a:xfrm>
          <a:prstGeom prst="rect">
            <a:avLst/>
          </a:prstGeom>
          <a:ln w="228600" cap="sq" cmpd="thickThin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8413" y="5719514"/>
            <a:ext cx="3379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+mj-lt"/>
              </a:rPr>
              <a:t>Пам'ятник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котові</a:t>
            </a:r>
            <a:r>
              <a:rPr lang="ru-RU" dirty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Тотти</a:t>
            </a:r>
            <a:r>
              <a:rPr lang="ru-RU" dirty="0" smtClean="0">
                <a:latin typeface="+mj-lt"/>
              </a:rPr>
              <a:t>, </a:t>
            </a:r>
          </a:p>
          <a:p>
            <a:pPr algn="ctr"/>
            <a:r>
              <a:rPr lang="ru-RU" dirty="0" err="1" smtClean="0">
                <a:latin typeface="+mj-lt"/>
              </a:rPr>
              <a:t>вихованцеві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>
                <a:latin typeface="+mj-lt"/>
              </a:rPr>
              <a:t>фінської</a:t>
            </a:r>
            <a:r>
              <a:rPr lang="ru-RU" dirty="0">
                <a:latin typeface="+mj-lt"/>
              </a:rPr>
              <a:t> </a:t>
            </a:r>
            <a:endParaRPr lang="ru-RU" dirty="0" smtClean="0">
              <a:latin typeface="+mj-lt"/>
            </a:endParaRPr>
          </a:p>
          <a:p>
            <a:pPr algn="ctr"/>
            <a:r>
              <a:rPr lang="ru-RU" dirty="0" err="1" smtClean="0">
                <a:latin typeface="+mj-lt"/>
              </a:rPr>
              <a:t>поетеси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>
                <a:latin typeface="+mj-lt"/>
              </a:rPr>
              <a:t>Едіт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Седергран</a:t>
            </a:r>
            <a:r>
              <a:rPr lang="ru-RU" dirty="0">
                <a:latin typeface="+mj-lt"/>
              </a:rPr>
              <a:t>. </a:t>
            </a:r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0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1" b="95850" l="9961" r="93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055" y="1154718"/>
            <a:ext cx="2466945" cy="2466945"/>
          </a:xfrm>
          <a:prstGeom prst="rect">
            <a:avLst/>
          </a:prstGeom>
        </p:spPr>
      </p:pic>
      <p:pic>
        <p:nvPicPr>
          <p:cNvPr id="1032" name="Picture 8" descr="ÐÐ°ÑÑÐ¸Ð½ÐºÐ¸ Ð¿Ð¾ Ð·Ð°Ð¿ÑÐ¾ÑÑ ÑÐ°ÑÐ·Ñ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1478156"/>
            <a:ext cx="3407362" cy="17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ÐºÑÑ Ð¿Ð¾ÑÐ¾Ð´Ð¸ ÑÐ°Ð²Ð°Ð½Ð½Ð°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3" b="89835" l="2125" r="99250">
                        <a14:backgroundMark x1="30625" y1="31442" x2="59875" y2="29078"/>
                        <a14:backgroundMark x1="33250" y1="80615" x2="55125" y2="75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2" y="1238320"/>
            <a:ext cx="4123936" cy="218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961" y="75536"/>
            <a:ext cx="7633742" cy="1492132"/>
          </a:xfrm>
        </p:spPr>
        <p:txBody>
          <a:bodyPr/>
          <a:lstStyle/>
          <a:p>
            <a:pPr algn="ctr"/>
            <a:r>
              <a:rPr lang="ru-RU" dirty="0" smtClean="0"/>
              <a:t>Р</a:t>
            </a:r>
            <a:r>
              <a:rPr lang="uk-UA" dirty="0" err="1" smtClean="0"/>
              <a:t>ізновиди</a:t>
            </a:r>
            <a:r>
              <a:rPr lang="uk-UA" dirty="0" smtClean="0"/>
              <a:t> кішок:</a:t>
            </a:r>
            <a:br>
              <a:rPr lang="uk-UA" dirty="0" smtClean="0"/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найбільші породи котів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8056" y="1535395"/>
            <a:ext cx="1636294" cy="316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САВАННА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09808" y="3367905"/>
            <a:ext cx="1636294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МЕЙН-КУН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29247" y="1587005"/>
            <a:ext cx="1636294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ЧАУЗІ</a:t>
            </a:r>
            <a:endParaRPr lang="ru-RU" dirty="0"/>
          </a:p>
        </p:txBody>
      </p:sp>
      <p:pic>
        <p:nvPicPr>
          <p:cNvPr id="1036" name="Picture 12" descr="ÐÐ°ÑÑÐ¸Ð½ÐºÐ¸ Ð¿Ð¾ Ð·Ð°Ð¿ÑÐ¾ÑÑ Ð±ÑÐ¸ÑÐ°Ð½ÑÑÐºÐ¸Ð¹ ÐºÐ¾ÑÐ¾ÑÐºÐ¾ÑÐµÑÑÑÐ¸Ð¹ ÐºÑÑ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90" b="100000" l="9455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77" y="3113056"/>
            <a:ext cx="2746665" cy="182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290181" y="3093700"/>
            <a:ext cx="1850955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БРИТАНСЬКИЙ</a:t>
            </a:r>
            <a:endParaRPr lang="ru-RU" dirty="0"/>
          </a:p>
        </p:txBody>
      </p:sp>
      <p:pic>
        <p:nvPicPr>
          <p:cNvPr id="104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292" r="100000">
                        <a14:backgroundMark x1="75000" y1="23103" x2="99167" y2="68621"/>
                        <a14:backgroundMark x1="98958" y1="78966" x2="96667" y2="99655"/>
                        <a14:backgroundMark x1="41875" y1="89655" x2="61875" y2="88276"/>
                        <a14:backgroundMark x1="73125" y1="93793" x2="82083" y2="94138"/>
                        <a14:backgroundMark x1="30417" y1="90000" x2="32708" y2="9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1" y="3093700"/>
            <a:ext cx="3028870" cy="18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47282" y="3184804"/>
            <a:ext cx="1850955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СИБІРСЬКИЙ</a:t>
            </a:r>
            <a:endParaRPr lang="ru-RU" dirty="0"/>
          </a:p>
        </p:txBody>
      </p:sp>
      <p:pic>
        <p:nvPicPr>
          <p:cNvPr id="1042" name="Picture 18" descr="ÐÐ°ÑÑÐ¸Ð½ÐºÐ¸ Ð¿Ð¾ Ð·Ð°Ð¿ÑÐ¾ÑÑ Ð»ÑÑÐ¾Ð²Ð¸Ð¹ ÐºÑÑ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3414" y="4432230"/>
            <a:ext cx="1850531" cy="21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188378" y="6499063"/>
            <a:ext cx="1850955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ЛІСОВИЙ</a:t>
            </a:r>
            <a:endParaRPr lang="ru-RU" dirty="0"/>
          </a:p>
        </p:txBody>
      </p:sp>
      <p:pic>
        <p:nvPicPr>
          <p:cNvPr id="1044" name="Picture 20" descr="ÐÐ°ÑÑÐ¸Ð½ÐºÐ¸ Ð¿Ð¾ Ð·Ð°Ð¿ÑÐ¾ÑÑ ÑÑÑÐµÑÐºÐ¸Ð¹ Ð²Ð°Ð½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9" b="952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07" y="4580423"/>
            <a:ext cx="3785416" cy="24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154541" y="6560509"/>
            <a:ext cx="2095835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ТУРЕЦЬКИЙ ВАН</a:t>
            </a:r>
            <a:endParaRPr lang="ru-RU" dirty="0"/>
          </a:p>
        </p:txBody>
      </p:sp>
      <p:pic>
        <p:nvPicPr>
          <p:cNvPr id="1046" name="Picture 22" descr="ÐÐ°ÑÑÐ¸Ð½ÐºÐ¸ Ð¿Ð¾ Ð·Ð°Ð¿ÑÐ¾ÑÑ Ð¿ÑÐºÑÑ Ð±Ð¾Ð±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12" b="989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220" y="4777571"/>
            <a:ext cx="3127120" cy="184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97323" y="6476500"/>
            <a:ext cx="1850955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ПІКСІ-БОБ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325920" y="3426337"/>
            <a:ext cx="1850955" cy="3272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БОБТЕЙЛ</a:t>
            </a:r>
            <a:endParaRPr lang="ru-RU" dirty="0"/>
          </a:p>
        </p:txBody>
      </p:sp>
      <p:pic>
        <p:nvPicPr>
          <p:cNvPr id="1048" name="Picture 24" descr="ÐÐ°ÑÑÐ¸Ð½ÐºÐ¸ Ð¿Ð¾ Ð·Ð°Ð¿ÑÐ¾ÑÑ Ð±Ð¾Ð±ÑÐµÐ¹Ð»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5333">
                        <a14:backgroundMark x1="28667" y1="74800" x2="25333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406" y="3519549"/>
            <a:ext cx="2506684" cy="208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499" y="0"/>
            <a:ext cx="5182909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</a:t>
            </a:r>
            <a:r>
              <a:rPr lang="uk-UA" dirty="0" err="1"/>
              <a:t>ізновиди</a:t>
            </a:r>
            <a:r>
              <a:rPr lang="uk-UA" dirty="0"/>
              <a:t> кішок:</a:t>
            </a:r>
            <a:br>
              <a:rPr lang="uk-UA" dirty="0"/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найрозумніші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породи котів</a:t>
            </a:r>
            <a:endParaRPr lang="ru-RU" dirty="0"/>
          </a:p>
        </p:txBody>
      </p:sp>
      <p:pic>
        <p:nvPicPr>
          <p:cNvPr id="3074" name="Picture 2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08" y="93844"/>
            <a:ext cx="2743200" cy="18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3259" y="1824678"/>
            <a:ext cx="994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Сфінкс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Picture 4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5" y="1961620"/>
            <a:ext cx="2743200" cy="193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8800" y="3826928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Бенгальська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8" name="Picture 6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9" y="4155993"/>
            <a:ext cx="2743200" cy="21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9278" y="6346314"/>
            <a:ext cx="1562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Бурманська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0" name="Picture 8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28" y="2208649"/>
            <a:ext cx="2745665" cy="18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2819" y="3981307"/>
            <a:ext cx="2464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Японський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бобтейл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2" name="Picture 10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87" y="2194010"/>
            <a:ext cx="2749692" cy="18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33131" y="3981307"/>
            <a:ext cx="2435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Російська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блакитна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6" name="Picture 14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45" y="4365278"/>
            <a:ext cx="2840528" cy="18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91481" y="6346314"/>
            <a:ext cx="122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Сіамська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8" name="Picture 16" descr="10 Ð½Ð°Ð¹ÑÐ¾Ð·ÑÐ¼Ð½ÑÑÐ¸Ñ Ð¿Ð¾ÑÑÐ´ ÐºÑÑÐ¾Ðº Ñ ÑÐ²ÑÑÑ: Ð¾Ð¿Ð¸Ñ ÑÐ° Ð´Ð¾Ð³Ð»ÑÐ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67" y="4350639"/>
            <a:ext cx="2862475" cy="190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01119" y="6346314"/>
            <a:ext cx="152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Абіссінська</a:t>
            </a:r>
            <a:endParaRPr lang="ru-RU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7937"/>
            <a:ext cx="8608211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вухо</a:t>
            </a:r>
            <a:r>
              <a:rPr lang="ru-RU" dirty="0"/>
              <a:t> у кота на </a:t>
            </a:r>
            <a:r>
              <a:rPr lang="ru-RU" dirty="0" smtClean="0"/>
              <a:t>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180 </a:t>
            </a:r>
            <a:r>
              <a:rPr lang="ru-RU" dirty="0" err="1">
                <a:solidFill>
                  <a:srgbClr val="FF0000"/>
                </a:solidFill>
              </a:rPr>
              <a:t>градусів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err="1" smtClean="0"/>
              <a:t>повертається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ÐÐ°ÑÑÐ¸Ð½ÐºÐ¸ Ð¿Ð¾ Ð·Ð°Ð¿ÑÐ¾ÑÑ ÐÐÐ¢ ÐÐÐÐÐ Ð¢ÐÐ ÐÐ£Ð¥Ð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ÐÐ°ÑÑÐ¸Ð½ÐºÐ¸ Ð¿Ð¾ Ð·Ð°Ð¿ÑÐ¾ÑÑ ÐÐÐ¢ ÐÐÐÐÐ Ð¢ÐÐ ÐÐ£Ð¥Ð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ÐÐ°ÑÑÐ¸Ð½ÐºÐ¸ Ð¿Ð¾ Ð·Ð°Ð¿ÑÐ¾ÑÑ ÐÐÐ¢ ÐÐÐÐÐ Ð¢ÐÐ ÐÐ£Ð¥Ð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975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46" y="999511"/>
            <a:ext cx="9249858" cy="6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1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413" y="169948"/>
            <a:ext cx="763374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Котами </a:t>
            </a:r>
            <a:r>
              <a:rPr lang="ru-RU" dirty="0" err="1">
                <a:solidFill>
                  <a:srgbClr val="FF0000"/>
                </a:solidFill>
              </a:rPr>
              <a:t>більше</a:t>
            </a:r>
            <a:r>
              <a:rPr lang="ru-RU" dirty="0">
                <a:solidFill>
                  <a:srgbClr val="FF0000"/>
                </a:solidFill>
              </a:rPr>
              <a:t> ста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/>
              <a:t>звуків</a:t>
            </a:r>
            <a:r>
              <a:rPr lang="ru-RU" dirty="0"/>
              <a:t> </a:t>
            </a:r>
            <a:r>
              <a:rPr lang="ru-RU" dirty="0" err="1"/>
              <a:t>вимовляється</a:t>
            </a:r>
            <a:r>
              <a:rPr lang="ru-RU" dirty="0"/>
              <a:t>!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0387" r="4314" b="10152"/>
          <a:stretch/>
        </p:blipFill>
        <p:spPr bwMode="auto">
          <a:xfrm>
            <a:off x="1142671" y="2065115"/>
            <a:ext cx="3769536" cy="29186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ºÑÑ Ð½ÑÐ²ÐºÐ°Ñ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38" y="2065115"/>
            <a:ext cx="4160666" cy="30095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ºÑÑ Ð½ÑÐ²ÐºÐ°Ñ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71" y="4186817"/>
            <a:ext cx="3862340" cy="289675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ºÑÑ Ð½ÑÐ²ÐºÐ°Ñ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996" y="4626418"/>
            <a:ext cx="3580616" cy="22315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1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ÐÐ¡ ÐÐÐ¢Ð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6"/>
          <a:stretch/>
        </p:blipFill>
        <p:spPr bwMode="auto">
          <a:xfrm>
            <a:off x="-395379" y="0"/>
            <a:ext cx="9633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5379" y="5365868"/>
            <a:ext cx="9388823" cy="1492132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Малюнок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поверхні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носа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котів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унікальний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ÐÐ°ÑÑÐ¸Ð½ÐºÐ¸ Ð¿Ð¾ Ð·Ð°Ð¿ÑÐ¾ÑÑ ÐºÑÑ Ð½ÑÑÐ°Ñ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r="6520"/>
          <a:stretch/>
        </p:blipFill>
        <p:spPr bwMode="auto">
          <a:xfrm>
            <a:off x="-1" y="0"/>
            <a:ext cx="9428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7633742" cy="1492132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В 14 разів 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сильніше, ніж люди, коти запахи відчувають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AutoShape 2" descr="ÐÐ°ÑÑÐ¸Ð½ÐºÐ¸ Ð¿Ð¾ Ð·Ð°Ð¿ÑÐ¾ÑÑ ÐºÑÑ Ð½ÑÑÐ°Ñ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ÐÐ°ÑÑÐ¸Ð½ÐºÐ¸ Ð¿Ð¾ Ð·Ð°Ð¿ÑÐ¾ÑÑ ÐºÑÑ Ð½ÑÑÐ°Ñ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³Ð»Ð°Ð´Ð¸Ð¼Ð¾ ÐºÐ¾Ñ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8" r="17277"/>
          <a:stretch/>
        </p:blipFill>
        <p:spPr bwMode="auto">
          <a:xfrm>
            <a:off x="-73617" y="0"/>
            <a:ext cx="9217617" cy="69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428" y="5042705"/>
            <a:ext cx="8824078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chemeClr val="bg1"/>
                </a:solidFill>
              </a:rPr>
              <a:t>Коли ми </a:t>
            </a:r>
            <a:r>
              <a:rPr lang="ru-RU" sz="4900" dirty="0" err="1">
                <a:solidFill>
                  <a:schemeClr val="bg1"/>
                </a:solidFill>
              </a:rPr>
              <a:t>гладимо</a:t>
            </a:r>
            <a:r>
              <a:rPr lang="ru-RU" sz="4900" dirty="0">
                <a:solidFill>
                  <a:schemeClr val="bg1"/>
                </a:solidFill>
              </a:rPr>
              <a:t> кота</a:t>
            </a:r>
            <a:br>
              <a:rPr lang="ru-RU" sz="4900" dirty="0">
                <a:solidFill>
                  <a:schemeClr val="bg1"/>
                </a:solidFill>
              </a:rPr>
            </a:br>
            <a:r>
              <a:rPr lang="ru-RU" sz="4900" dirty="0">
                <a:solidFill>
                  <a:schemeClr val="bg1"/>
                </a:solidFill>
              </a:rPr>
              <a:t>У нас </a:t>
            </a:r>
            <a:r>
              <a:rPr lang="ru-RU" sz="4900" dirty="0" err="1">
                <a:solidFill>
                  <a:schemeClr val="bg1"/>
                </a:solidFill>
              </a:rPr>
              <a:t>знижується</a:t>
            </a:r>
            <a:r>
              <a:rPr lang="ru-RU" sz="4900" dirty="0">
                <a:solidFill>
                  <a:schemeClr val="bg1"/>
                </a:solidFill>
              </a:rPr>
              <a:t> частота </a:t>
            </a:r>
            <a:r>
              <a:rPr lang="ru-RU" sz="4900" dirty="0" err="1">
                <a:solidFill>
                  <a:schemeClr val="bg1"/>
                </a:solidFill>
              </a:rPr>
              <a:t>серцебиття</a:t>
            </a:r>
            <a:r>
              <a:rPr lang="ru-RU" sz="4900" dirty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072" y="-9427"/>
            <a:ext cx="9740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24" y="203275"/>
            <a:ext cx="8515927" cy="1492132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>
                <a:solidFill>
                  <a:schemeClr val="bg1"/>
                </a:solidFill>
              </a:rPr>
              <a:t>якщо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хочете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довше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прожити</a:t>
            </a:r>
            <a:r>
              <a:rPr lang="ru-RU" sz="3600" dirty="0">
                <a:solidFill>
                  <a:schemeClr val="bg1"/>
                </a:solidFill>
              </a:rPr>
              <a:t>,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З котиком треба </a:t>
            </a:r>
            <a:r>
              <a:rPr lang="ru-RU" sz="3600" dirty="0" err="1">
                <a:solidFill>
                  <a:schemeClr val="bg1"/>
                </a:solidFill>
              </a:rPr>
              <a:t>завжди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дружити</a:t>
            </a:r>
            <a:r>
              <a:rPr lang="ru-RU" sz="3600" dirty="0">
                <a:solidFill>
                  <a:schemeClr val="bg1"/>
                </a:solidFill>
              </a:rPr>
              <a:t>!</a:t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769" y="151379"/>
            <a:ext cx="7633742" cy="974777"/>
          </a:xfrm>
        </p:spPr>
        <p:txBody>
          <a:bodyPr/>
          <a:lstStyle/>
          <a:p>
            <a:r>
              <a:rPr lang="uk-UA" dirty="0" smtClean="0"/>
              <a:t>Кінцевий результат</a:t>
            </a:r>
            <a:endParaRPr lang="ru-RU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92" l="0" r="96094">
                        <a14:foregroundMark x1="13750" y1="27292" x2="65000" y2="54583"/>
                        <a14:foregroundMark x1="54063" y1="4792" x2="51563" y2="37292"/>
                        <a14:foregroundMark x1="48594" y1="63125" x2="46406" y2="7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7" y="838161"/>
            <a:ext cx="8026452" cy="601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079576" y="2675823"/>
            <a:ext cx="2367814" cy="1905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+mj-lt"/>
              </a:rPr>
              <a:t>ЩО МИ ЗНАЄМО ПРО КОТІВ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17" r="8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398821" y="1376413"/>
            <a:ext cx="2905199" cy="54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090" y="731638"/>
            <a:ext cx="8665475" cy="4159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Franklin Gothic Demi Cond" panose="020B0706030402020204" pitchFamily="34" charset="0"/>
              </a:rPr>
              <a:t>2 група ПРАКТИЧНА ДІЯЛЬНІСТЬ</a:t>
            </a:r>
            <a:endParaRPr lang="ru-RU" sz="2800" dirty="0">
              <a:latin typeface="Franklin Gothic Demi Cond" panose="020B07060304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049368" y="1164601"/>
            <a:ext cx="2952653" cy="944288"/>
          </a:xfrm>
          <a:prstGeom prst="downArrow">
            <a:avLst/>
          </a:prstGeom>
        </p:spPr>
        <p:style>
          <a:lnRef idx="1">
            <a:schemeClr val="accen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</a:t>
            </a:r>
            <a:r>
              <a:rPr lang="uk-UA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апрямки</a:t>
            </a:r>
            <a:endParaRPr lang="ru-R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942317" y="2111545"/>
            <a:ext cx="4831307" cy="4619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3" name="Схема 42"/>
          <p:cNvGraphicFramePr/>
          <p:nvPr>
            <p:extLst/>
          </p:nvPr>
        </p:nvGraphicFramePr>
        <p:xfrm>
          <a:off x="1309970" y="2566270"/>
          <a:ext cx="6096000" cy="367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" name="Стрелка вниз 46"/>
          <p:cNvSpPr/>
          <p:nvPr/>
        </p:nvSpPr>
        <p:spPr>
          <a:xfrm>
            <a:off x="232733" y="1164600"/>
            <a:ext cx="1596161" cy="2348616"/>
          </a:xfrm>
          <a:prstGeom prst="downArrow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Форми роботи</a:t>
            </a:r>
            <a:endParaRPr lang="ru-R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7109072" y="1111484"/>
            <a:ext cx="1555845" cy="2327835"/>
          </a:xfrm>
          <a:prstGeom prst="downArrow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Місце проведення</a:t>
            </a:r>
            <a:endParaRPr lang="ru-R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844694" y="3403218"/>
            <a:ext cx="2177871" cy="29498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err="1" smtClean="0">
                <a:latin typeface="Franklin Gothic Demi Cond" panose="020B0706030402020204" pitchFamily="34" charset="0"/>
              </a:rPr>
              <a:t>Уроки</a:t>
            </a:r>
            <a:r>
              <a:rPr lang="uk-UA" sz="2400" dirty="0" smtClean="0">
                <a:latin typeface="Franklin Gothic Demi Cond" panose="020B0706030402020204" pitchFamily="34" charset="0"/>
              </a:rPr>
              <a:t> української мови, природо-</a:t>
            </a:r>
            <a:r>
              <a:rPr lang="uk-UA" sz="2400" dirty="0" err="1" smtClean="0">
                <a:latin typeface="Franklin Gothic Demi Cond" panose="020B0706030402020204" pitchFamily="34" charset="0"/>
              </a:rPr>
              <a:t>знавства</a:t>
            </a:r>
            <a:r>
              <a:rPr lang="uk-UA" sz="2400" dirty="0" smtClean="0">
                <a:latin typeface="Franklin Gothic Demi Cond" panose="020B0706030402020204" pitchFamily="34" charset="0"/>
              </a:rPr>
              <a:t>, інформатики, вдома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0" y="3502189"/>
            <a:ext cx="1871247" cy="29498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Самостійна творча робота учнів на здобуття та розширення знань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2930" y="-215998"/>
            <a:ext cx="931549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22727" r="11043" b="18996"/>
          <a:stretch/>
        </p:blipFill>
        <p:spPr>
          <a:xfrm>
            <a:off x="0" y="-1"/>
            <a:ext cx="3713020" cy="34313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12607"/>
          <a:stretch/>
        </p:blipFill>
        <p:spPr>
          <a:xfrm>
            <a:off x="3588153" y="-6011"/>
            <a:ext cx="290945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21353"/>
          <a:stretch/>
        </p:blipFill>
        <p:spPr>
          <a:xfrm>
            <a:off x="6463590" y="-6011"/>
            <a:ext cx="261389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46"/>
          <a:stretch/>
        </p:blipFill>
        <p:spPr>
          <a:xfrm>
            <a:off x="0" y="3422989"/>
            <a:ext cx="3620653" cy="34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-0-02-05-dfad71820b220ee9dd4dfbb4972792548cbc0b70988e5615be46db1dcd6bd333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796" b="13391"/>
          <a:stretch/>
        </p:blipFill>
        <p:spPr>
          <a:xfrm>
            <a:off x="-59011" y="73890"/>
            <a:ext cx="9203011" cy="6700983"/>
          </a:xfrm>
        </p:spPr>
      </p:pic>
    </p:spTree>
    <p:extLst>
      <p:ext uri="{BB962C8B-B14F-4D97-AF65-F5344CB8AC3E}">
        <p14:creationId xmlns:p14="http://schemas.microsoft.com/office/powerpoint/2010/main" val="6820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907400"/>
          </a:xfrm>
        </p:spPr>
        <p:txBody>
          <a:bodyPr/>
          <a:lstStyle/>
          <a:p>
            <a:pPr algn="ctr"/>
            <a:r>
              <a:rPr lang="uk-UA" dirty="0" smtClean="0"/>
              <a:t>КАЛЕНДАРИКИ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0720" y="1486250"/>
            <a:ext cx="3590223" cy="4908884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ÐÐ°ÑÑÐ¸Ð½ÐºÐ¸ Ð¿Ð¾ Ð·Ð°Ð¿ÑÐ¾ÑÑ ÐºÐ°Ð»ÐµÐ½Ð´Ð°ÑÐ¸Ðº Ð½Ð° 2019 ÑÑÐºÐ½Ð° ÑÐºÑÐ°ÑÐ½ÑÑÐºÑÐ¹ Ð¼Ð¾Ð²Ñ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0" y="1576839"/>
            <a:ext cx="3590223" cy="236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ля\Desktop\Календарики\image-0-02-05-73a53254fbaa6fd70d61881b28f1a09ad8e2069718cd39115fbb2367a2707dc7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6" y="3792354"/>
            <a:ext cx="3311089" cy="24833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16200000">
            <a:off x="5001263" y="1559294"/>
            <a:ext cx="3280235" cy="4466120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09" y="2217262"/>
            <a:ext cx="2228298" cy="3150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40" y="2369083"/>
            <a:ext cx="2134906" cy="284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917026"/>
          </a:xfrm>
        </p:spPr>
        <p:txBody>
          <a:bodyPr/>
          <a:lstStyle/>
          <a:p>
            <a:pPr algn="ctr"/>
            <a:r>
              <a:rPr lang="uk-UA" dirty="0" smtClean="0"/>
              <a:t>ЗБІРКА ДИКТАНТІВ </a:t>
            </a:r>
            <a:endParaRPr lang="ru-RU" dirty="0"/>
          </a:p>
        </p:txBody>
      </p:sp>
      <p:pic>
        <p:nvPicPr>
          <p:cNvPr id="6" name="Объект 5" descr="Збірка диктантів.docx - Word (Сбой активации продукта)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t="21558" r="7236" b="2384"/>
          <a:stretch/>
        </p:blipFill>
        <p:spPr>
          <a:xfrm>
            <a:off x="818896" y="1251284"/>
            <a:ext cx="7790295" cy="5409398"/>
          </a:xfrm>
        </p:spPr>
      </p:pic>
    </p:spTree>
    <p:extLst>
      <p:ext uri="{BB962C8B-B14F-4D97-AF65-F5344CB8AC3E}">
        <p14:creationId xmlns:p14="http://schemas.microsoft.com/office/powerpoint/2010/main" val="13402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4007" y="1758875"/>
            <a:ext cx="3474720" cy="5036312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811" y="83131"/>
            <a:ext cx="763374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err="1" smtClean="0"/>
              <a:t>абеткА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Від</a:t>
            </a:r>
            <a:r>
              <a:rPr lang="ru-RU" dirty="0"/>
              <a:t> А до Я « Породи </a:t>
            </a:r>
            <a:r>
              <a:rPr lang="ru-RU" dirty="0" err="1"/>
              <a:t>котів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74" y="1532638"/>
            <a:ext cx="3012707" cy="5086718"/>
          </a:xfrm>
          <a:prstGeom prst="rect">
            <a:avLst/>
          </a:prstGeom>
        </p:spPr>
      </p:pic>
      <p:sp>
        <p:nvSpPr>
          <p:cNvPr id="6" name="Надпись 12"/>
          <p:cNvSpPr txBox="1"/>
          <p:nvPr/>
        </p:nvSpPr>
        <p:spPr>
          <a:xfrm rot="20200150">
            <a:off x="1306261" y="2088725"/>
            <a:ext cx="865505" cy="84518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22" y="2511317"/>
            <a:ext cx="1987468" cy="2024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854" y="4160893"/>
            <a:ext cx="838317" cy="971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46" y="4363640"/>
            <a:ext cx="2249619" cy="2255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119" y="3949212"/>
            <a:ext cx="2381582" cy="22291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412296">
            <a:off x="6894029" y="1746722"/>
            <a:ext cx="1678672" cy="2380767"/>
          </a:xfrm>
          <a:prstGeom prst="rect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59950">
            <a:off x="4689233" y="1485335"/>
            <a:ext cx="2480164" cy="2923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46091">
            <a:off x="6496434" y="3825774"/>
            <a:ext cx="2643185" cy="3115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035" y="3755076"/>
            <a:ext cx="2449009" cy="28870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28012">
            <a:off x="7064896" y="2017029"/>
            <a:ext cx="1583842" cy="22607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7982">
            <a:off x="7354442" y="1769270"/>
            <a:ext cx="1005410" cy="4532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38494">
            <a:off x="5370632" y="2122277"/>
            <a:ext cx="1632537" cy="19201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4317">
            <a:off x="4791775" y="1877846"/>
            <a:ext cx="1454490" cy="5221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72325">
            <a:off x="5296400" y="4405476"/>
            <a:ext cx="1058116" cy="19634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84944">
            <a:off x="5610655" y="4117114"/>
            <a:ext cx="1407462" cy="48438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28910">
            <a:off x="6976410" y="4799663"/>
            <a:ext cx="1683234" cy="22610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29593">
            <a:off x="7186162" y="4254876"/>
            <a:ext cx="1542114" cy="54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98790" y="9268"/>
            <a:ext cx="8850940" cy="68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0837" y="809951"/>
            <a:ext cx="8665475" cy="4159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Franklin Gothic Demi Cond" panose="020B0706030402020204" pitchFamily="34" charset="0"/>
              </a:rPr>
              <a:t>3 група ТВОРЧА ДІЯЛЬНІСТЬ          </a:t>
            </a:r>
            <a:endParaRPr lang="ru-RU" sz="2800" dirty="0">
              <a:latin typeface="Franklin Gothic Demi Cond" panose="020B07060304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038809" y="1225899"/>
            <a:ext cx="2870766" cy="771086"/>
          </a:xfrm>
          <a:prstGeom prst="downArrow">
            <a:avLst/>
          </a:prstGeom>
        </p:spPr>
        <p:style>
          <a:lnRef idx="1">
            <a:schemeClr val="accen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Franklin Gothic Demi Cond" panose="020B0706030402020204" pitchFamily="34" charset="0"/>
              </a:rPr>
              <a:t>Н</a:t>
            </a:r>
            <a:r>
              <a:rPr lang="uk-UA" sz="2400" dirty="0" smtClean="0">
                <a:latin typeface="Franklin Gothic Demi Cond" panose="020B0706030402020204" pitchFamily="34" charset="0"/>
              </a:rPr>
              <a:t>апрямки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058539" y="1996984"/>
            <a:ext cx="4831307" cy="4619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3" name="Схема 42"/>
          <p:cNvGraphicFramePr/>
          <p:nvPr>
            <p:extLst/>
          </p:nvPr>
        </p:nvGraphicFramePr>
        <p:xfrm>
          <a:off x="1385583" y="2345972"/>
          <a:ext cx="5848046" cy="3990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" name="Стрелка вниз 46"/>
          <p:cNvSpPr/>
          <p:nvPr/>
        </p:nvSpPr>
        <p:spPr>
          <a:xfrm>
            <a:off x="472676" y="1234680"/>
            <a:ext cx="1596161" cy="2348616"/>
          </a:xfrm>
          <a:prstGeom prst="downArrow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Форми роботи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7233629" y="1182055"/>
            <a:ext cx="1555845" cy="2327835"/>
          </a:xfrm>
          <a:prstGeom prst="downArrow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Місце проведення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012026" y="3509890"/>
            <a:ext cx="1999053" cy="29498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Шкільний гурток «Умілі руки», вдома, </a:t>
            </a:r>
            <a:r>
              <a:rPr lang="uk-UA" sz="2400" dirty="0" err="1" smtClean="0">
                <a:latin typeface="Franklin Gothic Demi Cond" panose="020B0706030402020204" pitchFamily="34" charset="0"/>
              </a:rPr>
              <a:t>уроки</a:t>
            </a:r>
            <a:r>
              <a:rPr lang="uk-UA" sz="2400" dirty="0" smtClean="0">
                <a:latin typeface="Franklin Gothic Demi Cond" panose="020B0706030402020204" pitchFamily="34" charset="0"/>
              </a:rPr>
              <a:t> трудового навчання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5112" y="3592078"/>
            <a:ext cx="1871247" cy="29498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Franklin Gothic Demi Cond" panose="020B0706030402020204" pitchFamily="34" charset="0"/>
              </a:rPr>
              <a:t>Створити «Галерею мистецтва»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215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ІІ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4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ЕТАП </a:t>
            </a:r>
            <a:r>
              <a:rPr lang="ru-RU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– ДОСЛІДНИЦЬКА ДІЯЛЬНІСТЬ</a:t>
            </a:r>
          </a:p>
        </p:txBody>
      </p:sp>
    </p:spTree>
    <p:extLst>
      <p:ext uri="{BB962C8B-B14F-4D97-AF65-F5344CB8AC3E}">
        <p14:creationId xmlns:p14="http://schemas.microsoft.com/office/powerpoint/2010/main" val="15625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Котик із солоного тіста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3483" y="2286478"/>
            <a:ext cx="5681942" cy="3196092"/>
          </a:xfr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7583" r="25052" b="10327"/>
          <a:stretch/>
        </p:blipFill>
        <p:spPr>
          <a:xfrm rot="5400000">
            <a:off x="376308" y="1753464"/>
            <a:ext cx="5625112" cy="43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950" y="151378"/>
            <a:ext cx="7633742" cy="1492132"/>
          </a:xfrm>
        </p:spPr>
        <p:txBody>
          <a:bodyPr/>
          <a:lstStyle/>
          <a:p>
            <a:pPr algn="ctr"/>
            <a:r>
              <a:rPr lang="uk-UA" dirty="0" smtClean="0"/>
              <a:t>Котик в</a:t>
            </a:r>
            <a:r>
              <a:rPr lang="en-US" dirty="0" smtClean="0"/>
              <a:t>’</a:t>
            </a:r>
            <a:r>
              <a:rPr lang="uk-UA" dirty="0" err="1" smtClean="0"/>
              <a:t>язаний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9357" y="1981452"/>
            <a:ext cx="6241981" cy="35111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0" y="2175908"/>
            <a:ext cx="5844408" cy="3287480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99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76" y="77002"/>
            <a:ext cx="7632854" cy="171922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4563" y="2113294"/>
            <a:ext cx="6194390" cy="3484344"/>
          </a:xfr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467" y="2299104"/>
            <a:ext cx="5533727" cy="3112722"/>
          </a:xfrm>
          <a:prstGeom prst="rect">
            <a:avLst/>
          </a:prstGeom>
          <a:ln w="190500" cap="sq">
            <a:solidFill>
              <a:srgbClr val="D5491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53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Картина із ниток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2499" y="1934116"/>
            <a:ext cx="6553600" cy="36864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27" r="89827">
                        <a14:backgroundMark x1="63353" y1="4321" x2="68439" y2="4321"/>
                        <a14:backgroundMark x1="74566" y1="4321" x2="78844" y2="4733"/>
                        <a14:backgroundMark x1="21850" y1="6173" x2="64393" y2="4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952" r="18854" b="-952"/>
          <a:stretch/>
        </p:blipFill>
        <p:spPr>
          <a:xfrm rot="5400000">
            <a:off x="119050" y="1512838"/>
            <a:ext cx="5943601" cy="4746724"/>
          </a:xfrm>
        </p:spPr>
      </p:pic>
    </p:spTree>
    <p:extLst>
      <p:ext uri="{BB962C8B-B14F-4D97-AF65-F5344CB8AC3E}">
        <p14:creationId xmlns:p14="http://schemas.microsoft.com/office/powerpoint/2010/main" val="42609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780" y="170629"/>
            <a:ext cx="7633742" cy="1492132"/>
          </a:xfrm>
        </p:spPr>
        <p:txBody>
          <a:bodyPr/>
          <a:lstStyle/>
          <a:p>
            <a:pPr algn="ctr"/>
            <a:r>
              <a:rPr lang="uk-UA" dirty="0" smtClean="0"/>
              <a:t>Вишитий котик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7331" y="2128494"/>
            <a:ext cx="5927924" cy="3334457"/>
          </a:xfr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" b="9838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6399" y="1121504"/>
            <a:ext cx="9257351" cy="52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042154"/>
          </a:xfrm>
        </p:spPr>
        <p:txBody>
          <a:bodyPr/>
          <a:lstStyle/>
          <a:p>
            <a:pPr algn="ctr"/>
            <a:r>
              <a:rPr lang="uk-UA" dirty="0" smtClean="0"/>
              <a:t>М</a:t>
            </a:r>
            <a:r>
              <a:rPr lang="en-US" dirty="0" smtClean="0"/>
              <a:t>’</a:t>
            </a:r>
            <a:r>
              <a:rPr lang="uk-UA" dirty="0" smtClean="0"/>
              <a:t>яка іграшка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7108"/>
          <a:stretch/>
        </p:blipFill>
        <p:spPr>
          <a:xfrm rot="5400000">
            <a:off x="3948815" y="1901525"/>
            <a:ext cx="5856363" cy="3860237"/>
          </a:xfr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-264" r="8652" b="264"/>
          <a:stretch/>
        </p:blipFill>
        <p:spPr>
          <a:xfrm rot="5400000">
            <a:off x="100586" y="1836533"/>
            <a:ext cx="5524902" cy="4167681"/>
          </a:xfrm>
          <a:prstGeom prst="rect">
            <a:avLst/>
          </a:prstGeom>
          <a:ln w="1905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39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042154"/>
          </a:xfrm>
        </p:spPr>
        <p:txBody>
          <a:bodyPr/>
          <a:lstStyle/>
          <a:p>
            <a:pPr algn="ctr"/>
            <a:r>
              <a:rPr lang="uk-UA" dirty="0" smtClean="0"/>
              <a:t>М</a:t>
            </a:r>
            <a:r>
              <a:rPr lang="en-US" dirty="0" smtClean="0"/>
              <a:t>’</a:t>
            </a:r>
            <a:r>
              <a:rPr lang="uk-UA" dirty="0" smtClean="0"/>
              <a:t>яка іграшка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9" y="2441012"/>
            <a:ext cx="5596386" cy="3147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8A7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r="11158"/>
          <a:stretch/>
        </p:blipFill>
        <p:spPr>
          <a:xfrm rot="5400000">
            <a:off x="3594202" y="1548391"/>
            <a:ext cx="5873479" cy="45531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058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008" y="103252"/>
            <a:ext cx="7633742" cy="1492132"/>
          </a:xfrm>
        </p:spPr>
        <p:txBody>
          <a:bodyPr/>
          <a:lstStyle/>
          <a:p>
            <a:pPr algn="ctr"/>
            <a:r>
              <a:rPr lang="uk-UA" dirty="0" smtClean="0"/>
              <a:t>Кінцевий результат</a:t>
            </a:r>
            <a:endParaRPr lang="ru-RU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2914753" y="915844"/>
            <a:ext cx="668464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Г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Р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Я</a:t>
            </a:r>
            <a:endParaRPr lang="ru-RU" sz="4400" b="1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752523" y="1079473"/>
            <a:ext cx="562783" cy="35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ТЕ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Ц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В</a:t>
            </a:r>
            <a:endParaRPr lang="ru-RU" sz="4400" b="1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73" y="3927108"/>
            <a:ext cx="2136123" cy="2746019"/>
          </a:xfrm>
          <a:prstGeom prst="rect">
            <a:avLst/>
          </a:prstGeom>
        </p:spPr>
      </p:pic>
      <p:pic>
        <p:nvPicPr>
          <p:cNvPr id="21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t="-612" r="10981" b="612"/>
          <a:stretch/>
        </p:blipFill>
        <p:spPr>
          <a:xfrm rot="5400000">
            <a:off x="3230686" y="4256234"/>
            <a:ext cx="2690225" cy="203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8A7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27" r="89827">
                        <a14:backgroundMark x1="63353" y1="4321" x2="68439" y2="4321"/>
                        <a14:backgroundMark x1="74566" y1="4321" x2="78844" y2="4733"/>
                        <a14:backgroundMark x1="21850" y1="6173" x2="64393" y2="4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952" r="18854" b="-952"/>
          <a:stretch/>
        </p:blipFill>
        <p:spPr>
          <a:xfrm rot="5400000">
            <a:off x="3094783" y="1097691"/>
            <a:ext cx="3100798" cy="23655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r="4004"/>
          <a:stretch/>
        </p:blipFill>
        <p:spPr>
          <a:xfrm rot="5400000">
            <a:off x="311370" y="1341410"/>
            <a:ext cx="2883103" cy="1898919"/>
          </a:xfrm>
          <a:prstGeom prst="rect">
            <a:avLst/>
          </a:prstGeom>
          <a:ln w="190500" cap="sq">
            <a:solidFill>
              <a:srgbClr val="D5491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r="6164"/>
          <a:stretch/>
        </p:blipFill>
        <p:spPr>
          <a:xfrm rot="5400000">
            <a:off x="6085389" y="1335241"/>
            <a:ext cx="2781702" cy="1942909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554" t="15631" r="-554" b="11321"/>
          <a:stretch/>
        </p:blipFill>
        <p:spPr>
          <a:xfrm>
            <a:off x="6353229" y="3830855"/>
            <a:ext cx="2375538" cy="30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¿ÑÑÐ½Ñ Ð¿ÑÐ¾ Ðº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1"/>
            <a:ext cx="9125802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180" y="3057874"/>
            <a:ext cx="6904008" cy="38835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224" b="21831"/>
          <a:stretch/>
        </p:blipFill>
        <p:spPr>
          <a:xfrm>
            <a:off x="-94268" y="-103695"/>
            <a:ext cx="9385120" cy="34285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355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34693" r="33970" b="26960"/>
          <a:stretch/>
        </p:blipFill>
        <p:spPr>
          <a:xfrm rot="10800000">
            <a:off x="-96401" y="-130472"/>
            <a:ext cx="9413617" cy="3109342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7127"/>
          <a:stretch/>
        </p:blipFill>
        <p:spPr>
          <a:xfrm>
            <a:off x="756863" y="2387375"/>
            <a:ext cx="7815637" cy="473363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848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49581">
            <a:off x="1867901" y="238600"/>
            <a:ext cx="2885167" cy="1730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624" t="20257" r="624" b="3396"/>
          <a:stretch/>
        </p:blipFill>
        <p:spPr>
          <a:xfrm>
            <a:off x="428730" y="-222294"/>
            <a:ext cx="5483080" cy="74408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5" b="44751" l="2878" r="97842"/>
                    </a14:imgEffect>
                  </a14:imgLayer>
                </a14:imgProps>
              </a:ext>
            </a:extLst>
          </a:blip>
          <a:srcRect b="61431"/>
          <a:stretch/>
        </p:blipFill>
        <p:spPr>
          <a:xfrm>
            <a:off x="465138" y="5255491"/>
            <a:ext cx="4928752" cy="1237674"/>
          </a:xfrm>
          <a:prstGeom prst="rect">
            <a:avLst/>
          </a:prstGeom>
        </p:spPr>
      </p:pic>
      <p:pic>
        <p:nvPicPr>
          <p:cNvPr id="1034" name="Picture 10" descr="ÐÐ°ÑÑÐ¸Ð½ÐºÐ¸ Ð¿Ð¾ Ð·Ð°Ð¿ÑÐ¾ÑÑ ÑÐºÑÐµÑÑ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1164" y="1238174"/>
            <a:ext cx="4406444" cy="487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7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±Ð°Ð¹ÐºÐ° ÐÐ¾ÑÐ¾Ð²Ð° Ð½Ð°Ñ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45038" r="58142" b="13588"/>
          <a:stretch/>
        </p:blipFill>
        <p:spPr bwMode="auto">
          <a:xfrm>
            <a:off x="407786" y="-251750"/>
            <a:ext cx="6371705" cy="48030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90" y="2235968"/>
            <a:ext cx="5449455" cy="189345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uk-UA" sz="6600" dirty="0" smtClean="0">
                <a:solidFill>
                  <a:srgbClr val="FF0000"/>
                </a:solidFill>
              </a:rPr>
              <a:t>КОТОВА НАУКА</a:t>
            </a:r>
            <a:br>
              <a:rPr lang="uk-UA" sz="6600" dirty="0" smtClean="0">
                <a:solidFill>
                  <a:srgbClr val="FF0000"/>
                </a:solidFill>
              </a:rPr>
            </a:br>
            <a:r>
              <a:rPr lang="uk-UA" sz="4400" dirty="0" smtClean="0"/>
              <a:t>Олена пчілка</a:t>
            </a:r>
            <a:endParaRPr lang="ru-RU" sz="4400" dirty="0"/>
          </a:p>
        </p:txBody>
      </p:sp>
      <p:pic>
        <p:nvPicPr>
          <p:cNvPr id="5" name="Picture 4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9" t="44191"/>
          <a:stretch/>
        </p:blipFill>
        <p:spPr bwMode="auto">
          <a:xfrm>
            <a:off x="6181424" y="-5231"/>
            <a:ext cx="2909454" cy="38881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3"/>
          <a:stretch/>
        </p:blipFill>
        <p:spPr>
          <a:xfrm rot="5400000">
            <a:off x="5770211" y="3786630"/>
            <a:ext cx="3731878" cy="24429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436" y="4116999"/>
            <a:ext cx="1893455" cy="2741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0147" y="4009493"/>
            <a:ext cx="3964874" cy="223024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933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69" r="100000">
                        <a14:foregroundMark x1="24462" y1="5994" x2="24462" y2="5994"/>
                        <a14:foregroundMark x1="71846" y1="6782" x2="66000" y2="8833"/>
                        <a14:foregroundMark x1="84923" y1="19243" x2="95538" y2="33281"/>
                        <a14:foregroundMark x1="4615" y1="72871" x2="15077" y2="70662"/>
                        <a14:foregroundMark x1="28000" y1="94637" x2="38769" y2="87539"/>
                        <a14:foregroundMark x1="63538" y1="93533" x2="76154" y2="87697"/>
                        <a14:foregroundMark x1="87077" y1="75394" x2="95538" y2="66404"/>
                        <a14:foregroundMark x1="78769" y1="81073" x2="85846" y2="79968"/>
                        <a14:foregroundMark x1="80154" y1="78076" x2="82000" y2="78549"/>
                        <a14:foregroundMark x1="4308" y1="25710" x2="14615" y2="32334"/>
                        <a14:foregroundMark x1="15077" y1="80757" x2="21385" y2="80442"/>
                        <a14:backgroundMark x1="14462" y1="16088" x2="36462" y2="15773"/>
                        <a14:backgroundMark x1="21077" y1="18297" x2="35385" y2="18139"/>
                        <a14:backgroundMark x1="40769" y1="17981" x2="58923" y2="17823"/>
                        <a14:backgroundMark x1="40923" y1="16246" x2="58923" y2="16088"/>
                        <a14:backgroundMark x1="63385" y1="15142" x2="85077" y2="15300"/>
                        <a14:backgroundMark x1="69385" y1="18770" x2="79077" y2="17823"/>
                        <a14:backgroundMark x1="84462" y1="22240" x2="82923" y2="77760"/>
                        <a14:backgroundMark x1="80923" y1="23817" x2="81077" y2="78707"/>
                        <a14:backgroundMark x1="17077" y1="22240" x2="16923" y2="78233"/>
                        <a14:backgroundMark x1="15385" y1="86120" x2="36923" y2="85647"/>
                        <a14:backgroundMark x1="41385" y1="84385" x2="58769" y2="85016"/>
                        <a14:backgroundMark x1="64154" y1="84385" x2="85538" y2="84227"/>
                        <a14:backgroundMark x1="41077" y1="82019" x2="58923" y2="82019"/>
                        <a14:backgroundMark x1="18769" y1="23186" x2="18769" y2="46688"/>
                        <a14:backgroundMark x1="19385" y1="75868" x2="19231" y2="77603"/>
                        <a14:backgroundMark x1="20769" y1="83596" x2="22154" y2="81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76" y="0"/>
            <a:ext cx="6789045" cy="662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787" y="1165766"/>
            <a:ext cx="6095656" cy="3666117"/>
          </a:xfrm>
        </p:spPr>
        <p:txBody>
          <a:bodyPr/>
          <a:lstStyle/>
          <a:p>
            <a:r>
              <a:rPr lang="uk-UA" sz="7200" dirty="0" smtClean="0"/>
              <a:t>ЩО МИ</a:t>
            </a:r>
            <a:br>
              <a:rPr lang="uk-UA" sz="7200" dirty="0" smtClean="0"/>
            </a:br>
            <a:r>
              <a:rPr lang="uk-UA" sz="7200" dirty="0" smtClean="0"/>
              <a:t> ЗНАЄМО</a:t>
            </a:r>
            <a:br>
              <a:rPr lang="uk-UA" sz="7200" dirty="0" smtClean="0"/>
            </a:br>
            <a:r>
              <a:rPr lang="uk-UA" sz="7200" dirty="0" smtClean="0"/>
              <a:t> ПРО КІШОК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latin typeface="+mj-lt"/>
              </a:rPr>
              <a:t>ПРОЕКТ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6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30" y="218754"/>
            <a:ext cx="8980370" cy="10902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ЕТАП 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– ДОПРОЕКТНА ДІЯЛЬНІСТЬ</a:t>
            </a:r>
          </a:p>
        </p:txBody>
      </p:sp>
      <p:graphicFrame>
        <p:nvGraphicFramePr>
          <p:cNvPr id="4" name="Объект 12"/>
          <p:cNvGraphicFramePr>
            <a:graphicFrameLocks/>
          </p:cNvGraphicFramePr>
          <p:nvPr>
            <p:extLst/>
          </p:nvPr>
        </p:nvGraphicFramePr>
        <p:xfrm>
          <a:off x="587247" y="834597"/>
          <a:ext cx="8356013" cy="593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9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233</TotalTime>
  <Words>407</Words>
  <Application>Microsoft Office PowerPoint</Application>
  <PresentationFormat>Экран (4:3)</PresentationFormat>
  <Paragraphs>112</Paragraphs>
  <Slides>39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Bookman Old Style</vt:lpstr>
      <vt:lpstr>Calibri</vt:lpstr>
      <vt:lpstr>Corbel</vt:lpstr>
      <vt:lpstr>Franklin Gothic Demi Cond</vt:lpstr>
      <vt:lpstr>Gill Sans MT</vt:lpstr>
      <vt:lpstr>Helvetica Neue</vt:lpstr>
      <vt:lpstr>Impact</vt:lpstr>
      <vt:lpstr>Mistral</vt:lpstr>
      <vt:lpstr>Times New Roman</vt:lpstr>
      <vt:lpstr>Badge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КОТОВА НАУКА Олена пчілка</vt:lpstr>
      <vt:lpstr>ЩО МИ  ЗНАЄМО  ПРО КІШОК</vt:lpstr>
      <vt:lpstr>І  ЕТАП – ДОПРОЕКТНА ДІЯЛЬНІСТЬ</vt:lpstr>
      <vt:lpstr>Презентация PowerPoint</vt:lpstr>
      <vt:lpstr>Презентация PowerPoint</vt:lpstr>
      <vt:lpstr>Прикмети про котів</vt:lpstr>
      <vt:lpstr>Пам’ятники котам     </vt:lpstr>
      <vt:lpstr>Різновиди кішок: найбільші породи котів</vt:lpstr>
      <vt:lpstr>Різновиди кішок: найрозумніші породи котів</vt:lpstr>
      <vt:lpstr>вухо у кота на                                      180 градусів  повертається!</vt:lpstr>
      <vt:lpstr>Котами більше ста  різних звуків вимовляється!</vt:lpstr>
      <vt:lpstr>Малюнок поверхні носа котів унікальний</vt:lpstr>
      <vt:lpstr>В 14 разів сильніше, ніж люди, коти запахи відчувають </vt:lpstr>
      <vt:lpstr>Коли ми гладимо кота У нас знижується частота серцебиття. </vt:lpstr>
      <vt:lpstr>якщо хочете довше прожити, З котиком треба завжди дружити! </vt:lpstr>
      <vt:lpstr>Кінцевий результат</vt:lpstr>
      <vt:lpstr>Презентация PowerPoint</vt:lpstr>
      <vt:lpstr>Презентация PowerPoint</vt:lpstr>
      <vt:lpstr>Презентация PowerPoint</vt:lpstr>
      <vt:lpstr>КАЛЕНДАРИКИ</vt:lpstr>
      <vt:lpstr>ЗБІРКА ДИКТАНТІВ </vt:lpstr>
      <vt:lpstr> абеткА  «Від А до Я « Породи котів» </vt:lpstr>
      <vt:lpstr>Презентация PowerPoint</vt:lpstr>
      <vt:lpstr>ІІ  ЕТАП – ДОСЛІДНИЦЬКА ДІЯЛЬНІСТЬ</vt:lpstr>
      <vt:lpstr>Котик із солоного тіста</vt:lpstr>
      <vt:lpstr>Котик в’язаний</vt:lpstr>
      <vt:lpstr>Презентация PowerPoint</vt:lpstr>
      <vt:lpstr>Картина із ниток</vt:lpstr>
      <vt:lpstr>Вишитий котик</vt:lpstr>
      <vt:lpstr>М’яка іграшка</vt:lpstr>
      <vt:lpstr>М’яка іграшка</vt:lpstr>
      <vt:lpstr>Кінцевий результат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21</cp:revision>
  <dcterms:created xsi:type="dcterms:W3CDTF">2019-04-04T14:04:43Z</dcterms:created>
  <dcterms:modified xsi:type="dcterms:W3CDTF">2019-04-10T15:41:31Z</dcterms:modified>
</cp:coreProperties>
</file>