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81E224-8F40-4CE5-BE71-AEDA4DB96403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B6D06C-BA21-40C9-9567-A5E1BA2608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Bookman Old Style" pitchFamily="18" charset="0"/>
              </a:rPr>
              <a:t>Тема: «Кролики – </a:t>
            </a:r>
            <a:r>
              <a:rPr lang="ru-RU" b="1" dirty="0" err="1" smtClean="0">
                <a:latin typeface="Bookman Old Style" pitchFamily="18" charset="0"/>
              </a:rPr>
              <a:t>мої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домашні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улюбленці</a:t>
            </a:r>
            <a:r>
              <a:rPr lang="ru-RU" b="1" dirty="0" smtClean="0">
                <a:latin typeface="Bookman Old Style" pitchFamily="18" charset="0"/>
              </a:rPr>
              <a:t>»</a:t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560956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>
                <a:latin typeface="Bookman Old Style" pitchFamily="18" charset="0"/>
              </a:rPr>
              <a:t>Мета: </a:t>
            </a:r>
            <a:endParaRPr lang="ru-RU" dirty="0">
              <a:latin typeface="Bookman Old Style" pitchFamily="18" charset="0"/>
            </a:endParaRPr>
          </a:p>
          <a:p>
            <a:pPr lvl="0"/>
            <a:r>
              <a:rPr lang="uk-UA" dirty="0" err="1">
                <a:latin typeface="Bookman Old Style" pitchFamily="18" charset="0"/>
              </a:rPr>
              <a:t>зясувати</a:t>
            </a:r>
            <a:r>
              <a:rPr lang="uk-UA" dirty="0">
                <a:latin typeface="Bookman Old Style" pitchFamily="18" charset="0"/>
              </a:rPr>
              <a:t>, які умови потрібно створити для вирощування кроликів;</a:t>
            </a:r>
            <a:endParaRPr lang="ru-RU" dirty="0">
              <a:latin typeface="Bookman Old Style" pitchFamily="18" charset="0"/>
            </a:endParaRPr>
          </a:p>
          <a:p>
            <a:pPr lvl="0"/>
            <a:r>
              <a:rPr lang="ru-RU" dirty="0" err="1">
                <a:latin typeface="Bookman Old Style" pitchFamily="18" charset="0"/>
              </a:rPr>
              <a:t>виявити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особливості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поведінки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домашніх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улюбленців</a:t>
            </a:r>
            <a:r>
              <a:rPr lang="ru-RU" dirty="0">
                <a:latin typeface="Bookman Old Style" pitchFamily="18" charset="0"/>
              </a:rPr>
              <a:t> у </a:t>
            </a:r>
            <a:r>
              <a:rPr lang="ru-RU" dirty="0" err="1">
                <a:latin typeface="Bookman Old Style" pitchFamily="18" charset="0"/>
              </a:rPr>
              <a:t>присутності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людини</a:t>
            </a:r>
            <a:r>
              <a:rPr lang="ru-RU" dirty="0">
                <a:latin typeface="Bookman Old Style" pitchFamily="18" charset="0"/>
              </a:rPr>
              <a:t>;</a:t>
            </a:r>
          </a:p>
          <a:p>
            <a:pPr lvl="0"/>
            <a:r>
              <a:rPr lang="uk-UA" dirty="0">
                <a:latin typeface="Bookman Old Style" pitchFamily="18" charset="0"/>
              </a:rPr>
              <a:t>спостереження за кроликами  і збір інформації про них;</a:t>
            </a:r>
            <a:endParaRPr lang="ru-RU" dirty="0">
              <a:latin typeface="Bookman Old Style" pitchFamily="18" charset="0"/>
            </a:endParaRPr>
          </a:p>
          <a:p>
            <a:pPr lvl="0"/>
            <a:r>
              <a:rPr lang="ru-RU" dirty="0" err="1">
                <a:latin typeface="Bookman Old Style" pitchFamily="18" charset="0"/>
              </a:rPr>
              <a:t>взаємодія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домаш</a:t>
            </a:r>
            <a:r>
              <a:rPr lang="uk-UA" dirty="0" err="1">
                <a:latin typeface="Bookman Old Style" pitchFamily="18" charset="0"/>
              </a:rPr>
              <a:t>ніх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тварин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uk-UA" dirty="0">
                <a:latin typeface="Bookman Old Style" pitchFamily="18" charset="0"/>
              </a:rPr>
              <a:t>і</a:t>
            </a:r>
            <a:r>
              <a:rPr lang="ru-RU" dirty="0">
                <a:latin typeface="Bookman Old Style" pitchFamily="18" charset="0"/>
              </a:rPr>
              <a:t>з </a:t>
            </a:r>
            <a:r>
              <a:rPr lang="ru-RU" dirty="0" err="1">
                <a:latin typeface="Bookman Old Style" pitchFamily="18" charset="0"/>
              </a:rPr>
              <a:t>людиною</a:t>
            </a:r>
            <a:r>
              <a:rPr lang="ru-RU" dirty="0">
                <a:latin typeface="Bookman Old Style" pitchFamily="18" charset="0"/>
              </a:rPr>
              <a:t> на </a:t>
            </a:r>
            <a:r>
              <a:rPr lang="ru-RU" dirty="0" err="1">
                <a:latin typeface="Bookman Old Style" pitchFamily="18" charset="0"/>
              </a:rPr>
              <a:t>прикладі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моєї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dirty="0" err="1">
                <a:latin typeface="Bookman Old Style" pitchFamily="18" charset="0"/>
              </a:rPr>
              <a:t>родини</a:t>
            </a:r>
            <a:r>
              <a:rPr lang="ru-RU" dirty="0"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91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Дякую за увагу!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4392488" cy="3775362"/>
          </a:xfrm>
        </p:spPr>
      </p:pic>
    </p:spTree>
    <p:extLst>
      <p:ext uri="{BB962C8B-B14F-4D97-AF65-F5344CB8AC3E}">
        <p14:creationId xmlns:p14="http://schemas.microsoft.com/office/powerpoint/2010/main" val="10490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«Моя </a:t>
            </a:r>
            <a:r>
              <a:rPr lang="ru-RU" dirty="0" err="1" smtClean="0"/>
              <a:t>домашня</a:t>
            </a:r>
            <a:r>
              <a:rPr lang="ru-RU" dirty="0" smtClean="0"/>
              <a:t> </a:t>
            </a:r>
            <a:r>
              <a:rPr lang="ru-RU" dirty="0" err="1" smtClean="0"/>
              <a:t>улюблениця</a:t>
            </a:r>
            <a:r>
              <a:rPr lang="ru-RU" dirty="0" smtClean="0"/>
              <a:t>-корова </a:t>
            </a:r>
            <a:r>
              <a:rPr lang="ru-RU" dirty="0" err="1" smtClean="0"/>
              <a:t>Ласуня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Мета: з</a:t>
            </a:r>
            <a:r>
              <a:rPr lang="en-US" dirty="0" smtClean="0"/>
              <a:t>’</a:t>
            </a:r>
            <a:r>
              <a:rPr lang="ru-RU" dirty="0" err="1" smtClean="0"/>
              <a:t>ясувати,які</a:t>
            </a:r>
            <a:r>
              <a:rPr lang="ru-RU" dirty="0" smtClean="0"/>
              <a:t> 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для </a:t>
            </a:r>
            <a:r>
              <a:rPr lang="ru-RU" dirty="0" err="1" smtClean="0"/>
              <a:t>вирощування</a:t>
            </a:r>
            <a:r>
              <a:rPr lang="ru-RU" dirty="0" smtClean="0"/>
              <a:t> </a:t>
            </a:r>
            <a:r>
              <a:rPr lang="ru-RU" dirty="0" err="1" smtClean="0"/>
              <a:t>домашніх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endParaRPr lang="ru-RU" dirty="0" smtClean="0"/>
          </a:p>
          <a:p>
            <a:r>
              <a:rPr lang="uk-UA" dirty="0" smtClean="0"/>
              <a:t>Виявити,яку користь для людини має корова</a:t>
            </a:r>
          </a:p>
          <a:p>
            <a:r>
              <a:rPr lang="uk-UA" dirty="0" smtClean="0"/>
              <a:t>Спостереження за коровою,яка живе у нас</a:t>
            </a:r>
          </a:p>
          <a:p>
            <a:r>
              <a:rPr lang="uk-UA" dirty="0" smtClean="0"/>
              <a:t>Дізнатися про цілющі властивості молока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1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5609629" cy="420722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Моя </a:t>
            </a:r>
            <a:r>
              <a:rPr lang="uk-UA" dirty="0" err="1"/>
              <a:t>Л</a:t>
            </a:r>
            <a:r>
              <a:rPr lang="uk-UA" dirty="0" err="1" smtClean="0"/>
              <a:t>асуня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3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Народження Ласуні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24100"/>
            <a:ext cx="2831331" cy="3775108"/>
          </a:xfrm>
        </p:spPr>
      </p:pic>
    </p:spTree>
    <p:extLst>
      <p:ext uri="{BB962C8B-B14F-4D97-AF65-F5344CB8AC3E}">
        <p14:creationId xmlns:p14="http://schemas.microsoft.com/office/powerpoint/2010/main" val="143576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Догляд за улюбленицею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9201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Народження двійнят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10" y="2276872"/>
            <a:ext cx="4896544" cy="3672408"/>
          </a:xfrm>
        </p:spPr>
      </p:pic>
    </p:spTree>
    <p:extLst>
      <p:ext uri="{BB962C8B-B14F-4D97-AF65-F5344CB8AC3E}">
        <p14:creationId xmlns:p14="http://schemas.microsoft.com/office/powerpoint/2010/main" val="293212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Годування </a:t>
            </a:r>
            <a:r>
              <a:rPr lang="uk-UA" dirty="0" err="1" smtClean="0"/>
              <a:t>Тімона</a:t>
            </a:r>
            <a:r>
              <a:rPr lang="uk-UA" dirty="0" smtClean="0"/>
              <a:t> та </a:t>
            </a:r>
            <a:r>
              <a:rPr lang="uk-UA" dirty="0" err="1" smtClean="0"/>
              <a:t>Пумби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26" y="2324100"/>
            <a:ext cx="5160297" cy="3870223"/>
          </a:xfrm>
        </p:spPr>
      </p:pic>
    </p:spTree>
    <p:extLst>
      <p:ext uri="{BB962C8B-B14F-4D97-AF65-F5344CB8AC3E}">
        <p14:creationId xmlns:p14="http://schemas.microsoft.com/office/powerpoint/2010/main" val="201099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Домашні молочні продукти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08" y="2324100"/>
            <a:ext cx="5217616" cy="3913212"/>
          </a:xfrm>
        </p:spPr>
      </p:pic>
    </p:spTree>
    <p:extLst>
      <p:ext uri="{BB962C8B-B14F-4D97-AF65-F5344CB8AC3E}">
        <p14:creationId xmlns:p14="http://schemas.microsoft.com/office/powerpoint/2010/main" val="48248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Дослідницька</a:t>
            </a:r>
            <a:r>
              <a:rPr lang="ru-RU" dirty="0" smtClean="0"/>
              <a:t> робота </a:t>
            </a:r>
            <a:r>
              <a:rPr lang="ru-RU" dirty="0" err="1" smtClean="0"/>
              <a:t>збагатила</a:t>
            </a:r>
            <a:r>
              <a:rPr lang="ru-RU" dirty="0" smtClean="0"/>
              <a:t> </a:t>
            </a:r>
            <a:r>
              <a:rPr lang="ru-RU" dirty="0" err="1" smtClean="0"/>
              <a:t>мої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про </a:t>
            </a:r>
            <a:r>
              <a:rPr lang="ru-RU" dirty="0" err="1" smtClean="0"/>
              <a:t>свійських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endParaRPr lang="ru-RU" dirty="0" smtClean="0"/>
          </a:p>
          <a:p>
            <a:r>
              <a:rPr lang="uk-UA" dirty="0" smtClean="0"/>
              <a:t>Я переконався,що корова і зараз виправдовує свою старовинну назву </a:t>
            </a:r>
            <a:r>
              <a:rPr lang="uk-UA" smtClean="0"/>
              <a:t>-годувальниця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5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Пийте діти молоко,будете здорові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01" y="2241755"/>
            <a:ext cx="5231399" cy="3923549"/>
          </a:xfrm>
        </p:spPr>
      </p:pic>
    </p:spTree>
    <p:extLst>
      <p:ext uri="{BB962C8B-B14F-4D97-AF65-F5344CB8AC3E}">
        <p14:creationId xmlns:p14="http://schemas.microsoft.com/office/powerpoint/2010/main" val="192744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Я і </a:t>
            </a:r>
            <a:r>
              <a:rPr lang="ru-RU" b="1" dirty="0" err="1">
                <a:latin typeface="Bookman Old Style" pitchFamily="18" charset="0"/>
              </a:rPr>
              <a:t>м</a:t>
            </a:r>
            <a:r>
              <a:rPr lang="ru-RU" b="1" dirty="0" err="1" smtClean="0">
                <a:latin typeface="Bookman Old Style" pitchFamily="18" charset="0"/>
              </a:rPr>
              <a:t>ої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улюбленці</a:t>
            </a:r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30266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238" y="1027664"/>
            <a:ext cx="6696862" cy="1393224"/>
          </a:xfrm>
        </p:spPr>
        <p:txBody>
          <a:bodyPr/>
          <a:lstStyle/>
          <a:p>
            <a:r>
              <a:rPr lang="uk-UA" dirty="0" smtClean="0"/>
              <a:t>         Дякую за увагу!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69190"/>
            <a:ext cx="4032448" cy="3908644"/>
          </a:xfrm>
        </p:spPr>
      </p:pic>
    </p:spTree>
    <p:extLst>
      <p:ext uri="{BB962C8B-B14F-4D97-AF65-F5344CB8AC3E}">
        <p14:creationId xmlns:p14="http://schemas.microsoft.com/office/powerpoint/2010/main" val="46600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56095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Bookman Old Style" pitchFamily="18" charset="0"/>
              </a:rPr>
              <a:t>Спостереження за кролями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2324100"/>
            <a:ext cx="4723035" cy="3508375"/>
          </a:xfrm>
        </p:spPr>
      </p:pic>
    </p:spTree>
    <p:extLst>
      <p:ext uri="{BB962C8B-B14F-4D97-AF65-F5344CB8AC3E}">
        <p14:creationId xmlns:p14="http://schemas.microsoft.com/office/powerpoint/2010/main" val="280679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Bookman Old Style" pitchFamily="18" charset="0"/>
              </a:rPr>
              <a:t>Зовнішній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вигляд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тварини</a:t>
            </a:r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2324100"/>
            <a:ext cx="5262562" cy="3508375"/>
          </a:xfrm>
        </p:spPr>
      </p:pic>
    </p:spTree>
    <p:extLst>
      <p:ext uri="{BB962C8B-B14F-4D97-AF65-F5344CB8AC3E}">
        <p14:creationId xmlns:p14="http://schemas.microsoft.com/office/powerpoint/2010/main" val="17863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Bookman Old Style" pitchFamily="18" charset="0"/>
              </a:rPr>
              <a:t>Раціон</a:t>
            </a:r>
            <a:r>
              <a:rPr lang="ru-RU" b="1" dirty="0" smtClean="0">
                <a:latin typeface="Bookman Old Style" pitchFamily="18" charset="0"/>
              </a:rPr>
              <a:t> та </a:t>
            </a:r>
            <a:r>
              <a:rPr lang="ru-RU" b="1" dirty="0" err="1" smtClean="0">
                <a:latin typeface="Bookman Old Style" pitchFamily="18" charset="0"/>
              </a:rPr>
              <a:t>місце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проживання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улюбленців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20206"/>
            <a:ext cx="3419475" cy="2279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419475" cy="2279650"/>
          </a:xfrm>
        </p:spPr>
      </p:pic>
    </p:spTree>
    <p:extLst>
      <p:ext uri="{BB962C8B-B14F-4D97-AF65-F5344CB8AC3E}">
        <p14:creationId xmlns:p14="http://schemas.microsoft.com/office/powerpoint/2010/main" val="427042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Догляд за тваринами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20206"/>
            <a:ext cx="3419475" cy="22796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419475" cy="2279650"/>
          </a:xfrm>
        </p:spPr>
      </p:pic>
    </p:spTree>
    <p:extLst>
      <p:ext uri="{BB962C8B-B14F-4D97-AF65-F5344CB8AC3E}">
        <p14:creationId xmlns:p14="http://schemas.microsoft.com/office/powerpoint/2010/main" val="312735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Народження </a:t>
            </a:r>
            <a:r>
              <a:rPr lang="uk-UA" b="1" dirty="0" err="1" smtClean="0">
                <a:latin typeface="Bookman Old Style" pitchFamily="18" charset="0"/>
              </a:rPr>
              <a:t>крольчат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6" y="2363787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87677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Пухнасті вироби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06" y="2716212"/>
            <a:ext cx="5715000" cy="2724150"/>
          </a:xfrm>
        </p:spPr>
      </p:pic>
    </p:spTree>
    <p:extLst>
      <p:ext uri="{BB962C8B-B14F-4D97-AF65-F5344CB8AC3E}">
        <p14:creationId xmlns:p14="http://schemas.microsoft.com/office/powerpoint/2010/main" val="146590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Висновок!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 algn="just">
              <a:buNone/>
            </a:pPr>
            <a:r>
              <a:rPr lang="uk-UA" b="1" dirty="0" smtClean="0">
                <a:latin typeface="Bookman Old Style" pitchFamily="18" charset="0"/>
              </a:rPr>
              <a:t>      Завдяки </a:t>
            </a:r>
            <a:r>
              <a:rPr lang="uk-UA" b="1" dirty="0">
                <a:latin typeface="Bookman Old Style" pitchFamily="18" charset="0"/>
              </a:rPr>
              <a:t>даному </a:t>
            </a:r>
            <a:r>
              <a:rPr lang="uk-UA" b="1" dirty="0" smtClean="0">
                <a:latin typeface="Bookman Old Style" pitchFamily="18" charset="0"/>
              </a:rPr>
              <a:t>проекту багато цікавого і корисного знаю про кролів. Можу </a:t>
            </a:r>
            <a:r>
              <a:rPr lang="uk-UA" b="1" dirty="0">
                <a:latin typeface="Bookman Old Style" pitchFamily="18" charset="0"/>
              </a:rPr>
              <a:t>дати рекомендації </a:t>
            </a:r>
            <a:r>
              <a:rPr lang="uk-UA" b="1">
                <a:latin typeface="Bookman Old Style" pitchFamily="18" charset="0"/>
              </a:rPr>
              <a:t>своїм </a:t>
            </a:r>
            <a:r>
              <a:rPr lang="uk-UA" b="1" smtClean="0">
                <a:latin typeface="Bookman Old Style" pitchFamily="18" charset="0"/>
              </a:rPr>
              <a:t>однокласникам, </a:t>
            </a:r>
            <a:r>
              <a:rPr lang="uk-UA" b="1" dirty="0" smtClean="0">
                <a:latin typeface="Bookman Old Style" pitchFamily="18" charset="0"/>
              </a:rPr>
              <a:t>як доглядати за ними.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87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186</TotalTime>
  <Words>177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                                                                                                     Тема: «Кролики – мої домашні улюбленці» </vt:lpstr>
      <vt:lpstr>Я і мої улюбленці </vt:lpstr>
      <vt:lpstr>Спостереження за кролями </vt:lpstr>
      <vt:lpstr>Зовнішній вигляд тварини </vt:lpstr>
      <vt:lpstr>Раціон та місце проживання улюбленців</vt:lpstr>
      <vt:lpstr>Догляд за тваринами</vt:lpstr>
      <vt:lpstr>Народження крольчат</vt:lpstr>
      <vt:lpstr>Пухнасті вироби</vt:lpstr>
      <vt:lpstr>Висновок!</vt:lpstr>
      <vt:lpstr>Дякую за увагу!</vt:lpstr>
      <vt:lpstr>Тема: «Моя домашня улюблениця-корова Ласуня»</vt:lpstr>
      <vt:lpstr>          Моя Ласуня</vt:lpstr>
      <vt:lpstr>Народження Ласуні</vt:lpstr>
      <vt:lpstr>Догляд за улюбленицею</vt:lpstr>
      <vt:lpstr>Народження двійнят</vt:lpstr>
      <vt:lpstr>Годування Тімона та Пумби</vt:lpstr>
      <vt:lpstr>Домашні молочні продукти</vt:lpstr>
      <vt:lpstr>Висновок</vt:lpstr>
      <vt:lpstr>Пийте діти молоко,будете здорові !</vt:lpstr>
      <vt:lpstr>        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User_12</dc:creator>
  <cp:lastModifiedBy>User_12</cp:lastModifiedBy>
  <cp:revision>8</cp:revision>
  <dcterms:created xsi:type="dcterms:W3CDTF">2019-04-05T05:06:57Z</dcterms:created>
  <dcterms:modified xsi:type="dcterms:W3CDTF">2019-04-12T05:51:12Z</dcterms:modified>
</cp:coreProperties>
</file>