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6" r:id="rId12"/>
    <p:sldId id="267" r:id="rId13"/>
    <p:sldId id="265" r:id="rId14"/>
    <p:sldId id="270" r:id="rId15"/>
    <p:sldId id="271" r:id="rId16"/>
    <p:sldId id="273" r:id="rId17"/>
    <p:sldId id="272" r:id="rId18"/>
    <p:sldId id="274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65" d="100"/>
          <a:sy n="65" d="100"/>
        </p:scale>
        <p:origin x="-15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641" y="2681536"/>
            <a:ext cx="8712968" cy="417646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988162"/>
            <a:ext cx="8136904" cy="3481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0" b="1" dirty="0" smtClean="0">
                <a:ln>
                  <a:solidFill>
                    <a:schemeClr val="tx1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Розмноження хвойних рослин</a:t>
            </a:r>
            <a:endParaRPr lang="uk-UA" sz="8000" b="1" dirty="0">
              <a:ln>
                <a:solidFill>
                  <a:schemeClr val="tx1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157192"/>
            <a:ext cx="9144000" cy="170080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Збирання посадкового матеріалу.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content.fiev7-2.fna.fbcdn.net/v/t1.15752-9/52958247_1770208393125951_3247204329014165504_n.jpg?_nc_cat=105&amp;_nc_ht=scontent.fiev7-2.fna&amp;oh=fbc20be13aa6ef5570b9cf675961f1a0&amp;oe=5D2C26C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b="16430"/>
          <a:stretch/>
        </p:blipFill>
        <p:spPr bwMode="auto">
          <a:xfrm>
            <a:off x="0" y="383457"/>
            <a:ext cx="9144000" cy="530941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0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30" y="2172"/>
            <a:ext cx="9144000" cy="685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9930" y="5301208"/>
            <a:ext cx="9144000" cy="155679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Приготування  посадкового компосту.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5" y="680120"/>
            <a:ext cx="7992130" cy="46085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0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445224"/>
            <a:ext cx="9144000" cy="141277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Замочування живців у спеціальному розчині.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9" r="30186"/>
          <a:stretch/>
        </p:blipFill>
        <p:spPr bwMode="auto">
          <a:xfrm>
            <a:off x="2071261" y="260648"/>
            <a:ext cx="5001477" cy="53886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301208"/>
            <a:ext cx="9144000" cy="155031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Стратифікація насіння.</a:t>
            </a:r>
            <a:endParaRPr lang="uk-UA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3548" r="18344" b="3548"/>
          <a:stretch/>
        </p:blipFill>
        <p:spPr bwMode="auto">
          <a:xfrm rot="20391161">
            <a:off x="834124" y="466684"/>
            <a:ext cx="3049117" cy="447424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636">
            <a:off x="5101294" y="1114989"/>
            <a:ext cx="3483205" cy="338099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6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373216"/>
            <a:ext cx="9144000" cy="151388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Висадка 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праростків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туї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окремі горщики.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7020">
            <a:off x="-194969" y="667197"/>
            <a:ext cx="3251200" cy="2438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5658">
            <a:off x="1236233" y="2575475"/>
            <a:ext cx="3251200" cy="2438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38" y="108944"/>
            <a:ext cx="3491880" cy="26189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23" y="2359542"/>
            <a:ext cx="4283968" cy="321297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1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93" y="5157192"/>
            <a:ext cx="9144000" cy="169955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роботи.</a:t>
            </a:r>
            <a:endParaRPr lang="uk-UA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76672"/>
            <a:ext cx="6444208" cy="483315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4140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3"/>
            <a:ext cx="9144000" cy="68445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445224"/>
            <a:ext cx="9144000" cy="1412776"/>
          </a:xfrm>
          <a:prstGeom prst="rect">
            <a:avLst/>
          </a:prstGeom>
          <a:solidFill>
            <a:srgbClr val="92D05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Висадка саджанця сосни.</a:t>
            </a:r>
            <a:endParaRPr lang="uk-UA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54" y="260648"/>
            <a:ext cx="6912768" cy="518457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4465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517232"/>
            <a:ext cx="9144000" cy="134076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Збір макулатури.</a:t>
            </a:r>
            <a:endParaRPr lang="uk-U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6372200" cy="47791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2618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3"/>
          <a:stretch/>
        </p:blipFill>
        <p:spPr>
          <a:xfrm>
            <a:off x="0" y="0"/>
            <a:ext cx="9144000" cy="4807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933056"/>
            <a:ext cx="9144000" cy="292494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Бережіть природу! Це наше життя!</a:t>
            </a:r>
            <a:endParaRPr lang="uk-UA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1"/>
          <a:stretch/>
        </p:blipFill>
        <p:spPr>
          <a:xfrm>
            <a:off x="1781944" y="311445"/>
            <a:ext cx="5580112" cy="374436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348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5"/>
          <a:stretch/>
        </p:blipFill>
        <p:spPr bwMode="auto">
          <a:xfrm>
            <a:off x="0" y="-6856"/>
            <a:ext cx="9144000" cy="688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1704" y="2708920"/>
            <a:ext cx="9165704" cy="149046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uk-UA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5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110" y="4481736"/>
            <a:ext cx="9143999" cy="237626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Хвойні рослини виділяють 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фітанциди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корисні для нашого здоров’я.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878" y="4127376"/>
            <a:ext cx="9144877" cy="264259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-27424" y="4537847"/>
            <a:ext cx="9144000" cy="182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b="1" dirty="0" smtClean="0">
                <a:ln>
                  <a:solidFill>
                    <a:schemeClr val="tx1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5400" b="1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Чисте довкілля – це мета, яку ми вважаємо </a:t>
            </a:r>
            <a:r>
              <a:rPr lang="uk-UA" sz="54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основною.</a:t>
            </a:r>
            <a:endParaRPr lang="uk-UA" sz="11500" dirty="0" smtClean="0"/>
          </a:p>
          <a:p>
            <a:pPr algn="ctr"/>
            <a:endParaRPr lang="uk-UA" sz="8800" dirty="0"/>
          </a:p>
        </p:txBody>
      </p:sp>
    </p:spTree>
    <p:extLst>
      <p:ext uri="{BB962C8B-B14F-4D97-AF65-F5344CB8AC3E}">
        <p14:creationId xmlns:p14="http://schemas.microsoft.com/office/powerpoint/2010/main" val="33272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581128"/>
            <a:ext cx="9144000" cy="227687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Зараз дуже напружений </a:t>
            </a:r>
          </a:p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 стан</a:t>
            </a:r>
            <a:r>
              <a:rPr lang="uk-UA" sz="4000" dirty="0" smtClean="0"/>
              <a:t>.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120131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085184"/>
            <a:ext cx="9144000" cy="177849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хочемо,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повітря стало чистішим, </a:t>
            </a:r>
          </a:p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люди здоровішими.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5696" y="4941168"/>
            <a:ext cx="9179696" cy="19168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smtClean="0"/>
              <a:t>Хвойні рослини дуже корисні.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10621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"/>
          <a:stretch/>
        </p:blipFill>
        <p:spPr bwMode="auto">
          <a:xfrm>
            <a:off x="1" y="-17758"/>
            <a:ext cx="9144000" cy="687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01" y="4725144"/>
            <a:ext cx="9144000" cy="213285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дізнались про хвойні рослини, які ростуть на території України.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7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365104"/>
            <a:ext cx="9144000" cy="249289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Хвойні рослини розмножуються:</a:t>
            </a:r>
          </a:p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насінням</a:t>
            </a:r>
          </a:p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ивцями</a:t>
            </a:r>
          </a:p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-щепленням</a:t>
            </a:r>
          </a:p>
        </p:txBody>
      </p:sp>
    </p:spTree>
    <p:extLst>
      <p:ext uri="{BB962C8B-B14F-4D97-AF65-F5344CB8AC3E}">
        <p14:creationId xmlns:p14="http://schemas.microsoft.com/office/powerpoint/2010/main" val="4472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229200"/>
            <a:ext cx="9144000" cy="165008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практичної діяльності.</a:t>
            </a:r>
            <a:endParaRPr lang="uk-UA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0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2283</TotalTime>
  <Words>129</Words>
  <Application>Microsoft Office PowerPoint</Application>
  <PresentationFormat>Экран (4:3)</PresentationFormat>
  <Paragraphs>25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Початкові класи</dc:creator>
  <cp:lastModifiedBy>Початкові класи</cp:lastModifiedBy>
  <cp:revision>20</cp:revision>
  <dcterms:created xsi:type="dcterms:W3CDTF">2019-04-06T09:25:46Z</dcterms:created>
  <dcterms:modified xsi:type="dcterms:W3CDTF">2019-04-12T04:28:15Z</dcterms:modified>
</cp:coreProperties>
</file>