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3A1ACED-DCB2-4DDE-B362-2D4D430741A9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20753B5-03E0-4489-B799-97CF1095E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0%D0%BB%D0%B0_%D0%B3%D1%96%D1%80%D0%BD%D0%B8%D1%87%D0%B0_%D0%B5%D0%BD%D1%86%D0%B8%D0%BA%D0%BB%D0%BE%D0%BF%D0%B5%D0%B4%D1%96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1%D1%85%D1%96%D0%B4%D0%BD%D0%B8%D0%B9_%D0%B2%D0%B8%D0%B4%D0%B0%D0%B2%D0%BD%D0%B8%D1%87%D0%B8%D0%B9_%D0%B4%D1%96%D0%BC" TargetMode="External"/><Relationship Id="rId4" Type="http://schemas.openxmlformats.org/officeDocument/2006/relationships/hyperlink" Target="https://uk.wikipedia.org/wiki/%D0%91%D1%96%D0%BB%D0%B5%D1%86%D1%8C%D0%BA%D0%B8%D0%B9_%D0%92%D0%BE%D0%BB%D0%BE%D0%B4%D0%B8%D0%BC%D0%B8%D1%80_%D0%A1%D1%82%D0%B5%D1%84%D0%B0%D0%BD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3%D1%96%D0%BF%D1%81" TargetMode="External"/><Relationship Id="rId3" Type="http://schemas.openxmlformats.org/officeDocument/2006/relationships/hyperlink" Target="https://uk.wikipedia.org/wiki/%D0%A5%D0%BB%D0%BE%D1%80%D0%B8%D0%B4%D0%B8" TargetMode="External"/><Relationship Id="rId7" Type="http://schemas.openxmlformats.org/officeDocument/2006/relationships/hyperlink" Target="https://uk.wikipedia.org/wiki/%D0%91%D0%BE%D1%80%D0%B0%D1%82%D0%B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9%D0%BE%D0%B4%D0%B8%D0%B4%D0%B8" TargetMode="External"/><Relationship Id="rId5" Type="http://schemas.openxmlformats.org/officeDocument/2006/relationships/hyperlink" Target="https://uk.wikipedia.org/wiki/%D0%91%D1%80%D0%BE%D0%BC%D1%96%D0%B4%D0%B8" TargetMode="External"/><Relationship Id="rId4" Type="http://schemas.openxmlformats.org/officeDocument/2006/relationships/hyperlink" Target="https://uk.wikipedia.org/wiki/%D0%A1%D1%83%D0%BB%D1%8C%D1%84%D0%B0%D1%82%D0%B8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B%D0%BE%D0%B2'%D1%8F%D0%BD%D1%81%D1%8C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uk.wikipedia.org/wiki/%D0%90%D1%80%D1%82%D0%B5%D0%BC%D1%96%D0%B2%D1%81%D1%8C%D0%B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2646363" y="5522128"/>
            <a:ext cx="6061076" cy="976313"/>
            <a:chOff x="1008" y="1854"/>
            <a:chExt cx="3818" cy="615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008" y="1854"/>
              <a:ext cx="3743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792" y="1854"/>
              <a:ext cx="1959" cy="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792" y="1856"/>
              <a:ext cx="20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Брашков Олексій, Ігнатов Олександр,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751" y="1856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616" y="1980"/>
              <a:ext cx="2135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616" y="1986"/>
              <a:ext cx="10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Мальцева Тетяна,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76" y="1986"/>
              <a:ext cx="7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Хасхачих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Дар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280" y="1986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’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317" y="1986"/>
              <a:ext cx="2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я, 4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520" y="1986"/>
              <a:ext cx="2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клас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751" y="1986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165" y="2114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008" y="2238"/>
              <a:ext cx="1605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148" y="2216"/>
              <a:ext cx="16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Рибкіна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Наталя </a:t>
              </a: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Олександрівна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613" y="2262"/>
              <a:ext cx="6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30" y="1916832"/>
            <a:ext cx="5994314" cy="33718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40" name="Прямоугольник 1039"/>
          <p:cNvSpPr/>
          <p:nvPr/>
        </p:nvSpPr>
        <p:spPr>
          <a:xfrm>
            <a:off x="1660672" y="444121"/>
            <a:ext cx="5935664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STEM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– проект</a:t>
            </a:r>
            <a:endParaRPr lang="ru-RU" sz="105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(біологія, математика, інформатика, трудове навчання)</a:t>
            </a:r>
            <a:endParaRPr lang="ru-RU" sz="105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uk-UA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uk-UA" b="1" dirty="0" smtClean="0">
                <a:latin typeface="Times New Roman"/>
                <a:ea typeface="Calibri"/>
                <a:cs typeface="Times New Roman"/>
              </a:rPr>
              <a:t>Тема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.</a:t>
            </a:r>
            <a:endParaRPr lang="ru-RU" sz="105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«Сіль – друг чи ворог людини?»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45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8501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Мапа України з солі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46432" cy="518457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57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56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7970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іль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– друг!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Вона має велике значення для           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життедіяльності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людини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Сіль – ворог!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Надлишок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приносить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шкоду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здоров'ю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373152" cy="3724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480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65103"/>
          </a:xfrm>
        </p:spPr>
        <p:txBody>
          <a:bodyPr>
            <a:normAutofit/>
          </a:bodyPr>
          <a:lstStyle/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tooltip="Мала гірнича енциклопедія"/>
              </a:rPr>
              <a:t>Мала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3" tooltip="Мала гірнича енциклопедія"/>
              </a:rPr>
              <a:t>гірнича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3" tooltip="Мала гірнича енциклопедія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3" tooltip="Мала гірнича енциклопедія"/>
              </a:rPr>
              <a:t>енциклопедія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: у 3 т. / за ред. 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4" tooltip="Білецький Володимир Стефанович"/>
              </a:rPr>
              <a:t>В. С. 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4" tooltip="Білецький Володимир Стефанович"/>
              </a:rPr>
              <a:t>Білецького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— Д. : 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5" tooltip="Східний видавничий дім"/>
              </a:rPr>
              <a:t>Східний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5" tooltip="Східний видавничий дім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5" tooltip="Східний видавничий дім"/>
              </a:rPr>
              <a:t>видавничий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  <a:hlinkClick r:id="rId5" tooltip="Східний видавничий дім"/>
              </a:rPr>
              <a:t> </a:t>
            </a:r>
            <a:r>
              <a:rPr lang="ru-RU" sz="2400" u="sng" dirty="0" err="1">
                <a:latin typeface="Times New Roman" pitchFamily="18" charset="0"/>
                <a:cs typeface="Times New Roman" pitchFamily="18" charset="0"/>
                <a:hlinkClick r:id="rId5" tooltip="Східний видавничий дім"/>
              </a:rPr>
              <a:t>дім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2004—2013.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Єсипчук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К. Ю.,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Калінін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В. І.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Металічні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неметалічні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копалини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Т. 2. К.; Л., 2006</a:t>
            </a:r>
          </a:p>
          <a:p>
            <a:pPr lvl="0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Вірастюк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Сіль у житті людини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wiki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/кухонна сіль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940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Хліб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і сіль!.. барвінок і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калина…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     Рушники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, мов птиці - на стіні…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– моя барвиста Україна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Вишита на білім полотні!..</a:t>
            </a:r>
            <a:endParaRPr lang="ru-RU" sz="3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670498" cy="4104456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891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Мотивом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для нашої роботи стало те, що сьогодні багато хто знає, що людині дуже потрібна сіль.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Актуальність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теми дослідження зумовлена цікавістю де в Україні добувають сіль, скільки її потрібно вживати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людині.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4677"/>
            <a:ext cx="6192688" cy="4128459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38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44065" cy="68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84" y="1935734"/>
            <a:ext cx="8229600" cy="452596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Кам'яна 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сіль - безбарвна або сніжно-біла, частіше забарвлена домішками глин, тальку, оксидами  заліза (жовта, оранжева, рожева, червона), бітумами (бура) осадова гірська порода. Містить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  <a:hlinkClick r:id="rId3" tooltip="Хлориди"/>
              </a:rPr>
              <a:t>хлориди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  <a:hlinkClick r:id="rId4" tooltip="Сульфати"/>
              </a:rPr>
              <a:t>сульфати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натрію, калію, магнію і кальцію,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  <a:hlinkClick r:id="rId5" tooltip="Броміди"/>
              </a:rPr>
              <a:t>броміди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  <a:hlinkClick r:id="rId6" tooltip="Йодиди"/>
              </a:rPr>
              <a:t>йодиди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  <a:hlinkClick r:id="rId7" tooltip="Борати"/>
              </a:rPr>
              <a:t>борати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400" dirty="0">
                <a:latin typeface="Times New Roman" pitchFamily="18" charset="0"/>
                <a:cs typeface="Times New Roman" pitchFamily="18" charset="0"/>
                <a:hlinkClick r:id="rId8" tooltip="Гіпс"/>
              </a:rPr>
              <a:t>гіпс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11" y="548680"/>
            <a:ext cx="6421673" cy="403244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191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60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запаси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незначних глибинах (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3" tooltip="Слов'янськ"/>
              </a:rPr>
              <a:t>Слов'янськ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4" tooltip="Артемівськ"/>
              </a:rPr>
              <a:t>Артемівськ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Придніпровської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низовини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Прикарпаття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Ресурси дуже високої якості.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77000" cy="367240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94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310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7" y="2348880"/>
            <a:ext cx="8229600" cy="402190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   Технологія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виробництва солі полягала в тому, що соляну ропу витягали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кінським приводом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шахт, в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итягнуту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суровицю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виливали в спеціальний резервуар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творило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, звідки вона через отвори стікала в нижній резервуар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600" i="1" dirty="0" err="1" smtClean="0">
                <a:latin typeface="Times New Roman" pitchFamily="18" charset="0"/>
                <a:cs typeface="Times New Roman" pitchFamily="18" charset="0"/>
              </a:rPr>
              <a:t>кадіб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розливали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 великих 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нанвах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і </a:t>
            </a:r>
            <a:r>
              <a:rPr lang="ru-RU" sz="2600" i="1" dirty="0" err="1">
                <a:latin typeface="Times New Roman" pitchFamily="18" charset="0"/>
                <a:cs typeface="Times New Roman" pitchFamily="18" charset="0"/>
              </a:rPr>
              <a:t>черінях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— сковородах 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5 до 30—40 м,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виварювалася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65" y="548680"/>
            <a:ext cx="5958087" cy="3407727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17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49" y="548680"/>
            <a:ext cx="5946287" cy="388843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Добова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5100" b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ru-RU" sz="5100" b="1" dirty="0" err="1" smtClean="0">
                <a:latin typeface="Times New Roman" pitchFamily="18" charset="0"/>
                <a:cs typeface="Times New Roman" pitchFamily="18" charset="0"/>
              </a:rPr>
              <a:t>грамів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5100" dirty="0">
                <a:latin typeface="Times New Roman" pitchFamily="18" charset="0"/>
                <a:cs typeface="Times New Roman" pitchFamily="18" charset="0"/>
              </a:rPr>
              <a:t>Сіль є регулятором осмотичного тиску, водяного обміну, сприяє утворенню соляної кислоти шлункового соку, активізує діяльність ферментів.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надмірне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підвищенню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кров'яного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хворобам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нирок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45720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Пересолювати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їжу не просто шкідливо, а навіть небезпечно. Далі вибудовуємо такий ланцюжок, багато солі — затримка рідини, порушення обмінних процесів — навантаження на серце і судини,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облеми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нирками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аппетиту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аппетиту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50" y="548680"/>
            <a:ext cx="5305146" cy="345638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765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4"/>
            <a:ext cx="9144000" cy="68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</a:t>
            </a:r>
            <a:r>
              <a:rPr lang="uk-UA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ідження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3456384" cy="25922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456384" cy="25922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048"/>
            <a:ext cx="3795914" cy="2135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5" y="3861048"/>
            <a:ext cx="3795915" cy="2135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058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296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Дослідження</vt:lpstr>
      <vt:lpstr>Мапа України з солі</vt:lpstr>
      <vt:lpstr>Висновки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cp:lastPrinted>2019-04-09T19:35:56Z</cp:lastPrinted>
  <dcterms:created xsi:type="dcterms:W3CDTF">2019-04-07T07:46:23Z</dcterms:created>
  <dcterms:modified xsi:type="dcterms:W3CDTF">2019-04-09T19:36:39Z</dcterms:modified>
</cp:coreProperties>
</file>