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0"/>
  </p:notesMasterIdLst>
  <p:sldIdLst>
    <p:sldId id="257" r:id="rId2"/>
    <p:sldId id="260" r:id="rId3"/>
    <p:sldId id="315" r:id="rId4"/>
    <p:sldId id="263" r:id="rId5"/>
    <p:sldId id="266" r:id="rId6"/>
    <p:sldId id="316" r:id="rId7"/>
    <p:sldId id="268" r:id="rId8"/>
    <p:sldId id="319" r:id="rId9"/>
    <p:sldId id="320" r:id="rId10"/>
    <p:sldId id="322" r:id="rId11"/>
    <p:sldId id="323" r:id="rId12"/>
    <p:sldId id="324" r:id="rId13"/>
    <p:sldId id="325" r:id="rId14"/>
    <p:sldId id="326" r:id="rId15"/>
    <p:sldId id="327" r:id="rId16"/>
    <p:sldId id="296" r:id="rId17"/>
    <p:sldId id="297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00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-27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89E1F-F4CF-404B-B63A-13C41C14406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149EA85-824A-4625-9B05-38CEF8630CAE}">
      <dgm:prSet phldrT="[Текст]" custT="1"/>
      <dgm:spPr/>
      <dgm:t>
        <a:bodyPr/>
        <a:lstStyle/>
        <a:p>
          <a:pPr algn="ctr"/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Особистісне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9FAAE22C-2609-499B-B0BE-1496073821C2}" type="parTrans" cxnId="{A284286D-A662-45C7-B466-6869C49BF05C}">
      <dgm:prSet/>
      <dgm:spPr/>
      <dgm:t>
        <a:bodyPr/>
        <a:lstStyle/>
        <a:p>
          <a:endParaRPr lang="uk-UA"/>
        </a:p>
      </dgm:t>
    </dgm:pt>
    <dgm:pt modelId="{88ACD605-EC08-43DF-BE5B-25E17EC7FEE9}" type="sibTrans" cxnId="{A284286D-A662-45C7-B466-6869C49BF05C}">
      <dgm:prSet/>
      <dgm:spPr/>
      <dgm:t>
        <a:bodyPr/>
        <a:lstStyle/>
        <a:p>
          <a:endParaRPr lang="uk-UA"/>
        </a:p>
      </dgm:t>
    </dgm:pt>
    <dgm:pt modelId="{2855E14D-4024-4815-BDAC-612527AFA152}">
      <dgm:prSet phldrT="[Текст]" custT="1"/>
      <dgm:spPr/>
      <dgm:t>
        <a:bodyPr/>
        <a:lstStyle/>
        <a:p>
          <a:pPr algn="ctr"/>
          <a:r>
            <a:rPr lang="ru-RU" sz="2800" b="1" smtClean="0">
              <a:latin typeface="Times New Roman" pitchFamily="18" charset="0"/>
              <a:cs typeface="Times New Roman" pitchFamily="18" charset="0"/>
            </a:rPr>
            <a:t>Права і обов</a:t>
          </a:r>
          <a:r>
            <a:rPr lang="en-US" sz="2800" b="1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2800" b="1" smtClean="0">
              <a:latin typeface="Times New Roman" pitchFamily="18" charset="0"/>
              <a:cs typeface="Times New Roman" pitchFamily="18" charset="0"/>
            </a:rPr>
            <a:t>язки 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03BD2526-8AC2-43A2-BE51-94B1DDF1C041}" type="parTrans" cxnId="{D9FE393C-A9E7-4861-9D01-9DE684B1B754}">
      <dgm:prSet/>
      <dgm:spPr/>
      <dgm:t>
        <a:bodyPr/>
        <a:lstStyle/>
        <a:p>
          <a:endParaRPr lang="uk-UA"/>
        </a:p>
      </dgm:t>
    </dgm:pt>
    <dgm:pt modelId="{5B196E7F-01BE-486E-981F-833EE73E4D9F}" type="sibTrans" cxnId="{D9FE393C-A9E7-4861-9D01-9DE684B1B754}">
      <dgm:prSet/>
      <dgm:spPr/>
      <dgm:t>
        <a:bodyPr/>
        <a:lstStyle/>
        <a:p>
          <a:endParaRPr lang="uk-UA"/>
        </a:p>
      </dgm:t>
    </dgm:pt>
    <dgm:pt modelId="{7335B0EB-C406-458B-8FF4-2A721B86330B}">
      <dgm:prSet phldrT="[Текст]" custT="1"/>
      <dgm:spPr/>
      <dgm:t>
        <a:bodyPr/>
        <a:lstStyle/>
        <a:p>
          <a:pPr algn="ctr"/>
          <a:r>
            <a:rPr lang="ru-RU" sz="2800" b="1" smtClean="0">
              <a:latin typeface="Times New Roman" pitchFamily="18" charset="0"/>
              <a:cs typeface="Times New Roman" pitchFamily="18" charset="0"/>
            </a:rPr>
            <a:t>Заощадження і витрати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47B57D5F-DF39-48A7-8328-6BA9243C51EA}" type="parTrans" cxnId="{73994875-3919-440F-9CCB-B4C68FAB2CCE}">
      <dgm:prSet/>
      <dgm:spPr/>
      <dgm:t>
        <a:bodyPr/>
        <a:lstStyle/>
        <a:p>
          <a:endParaRPr lang="uk-UA"/>
        </a:p>
      </dgm:t>
    </dgm:pt>
    <dgm:pt modelId="{76530A4B-FDEC-4920-B059-2F43272B1AFA}" type="sibTrans" cxnId="{73994875-3919-440F-9CCB-B4C68FAB2CCE}">
      <dgm:prSet/>
      <dgm:spPr/>
      <dgm:t>
        <a:bodyPr/>
        <a:lstStyle/>
        <a:p>
          <a:endParaRPr lang="uk-UA"/>
        </a:p>
      </dgm:t>
    </dgm:pt>
    <dgm:pt modelId="{CBABEBE2-BE11-456C-8BFB-64AF4D61400A}">
      <dgm:prSet custT="1"/>
      <dgm:spPr/>
      <dgm:t>
        <a:bodyPr/>
        <a:lstStyle/>
        <a:p>
          <a:pPr algn="ctr"/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Планування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і бюджет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3023C80B-5E91-4101-9362-6522F5A10666}" type="parTrans" cxnId="{53D78EC5-E19A-4FD1-9738-B51BEDA3C677}">
      <dgm:prSet/>
      <dgm:spPr/>
      <dgm:t>
        <a:bodyPr/>
        <a:lstStyle/>
        <a:p>
          <a:endParaRPr lang="uk-UA"/>
        </a:p>
      </dgm:t>
    </dgm:pt>
    <dgm:pt modelId="{280F8283-9F18-4205-B8A1-1B903F04CFE6}" type="sibTrans" cxnId="{53D78EC5-E19A-4FD1-9738-B51BEDA3C677}">
      <dgm:prSet/>
      <dgm:spPr/>
      <dgm:t>
        <a:bodyPr/>
        <a:lstStyle/>
        <a:p>
          <a:endParaRPr lang="uk-UA"/>
        </a:p>
      </dgm:t>
    </dgm:pt>
    <dgm:pt modelId="{B10EA293-FEEC-4BD3-881E-8F718C3B14A5}">
      <dgm:prSet custT="1"/>
      <dgm:spPr/>
      <dgm:t>
        <a:bodyPr/>
        <a:lstStyle/>
        <a:p>
          <a:pPr algn="ctr"/>
          <a:r>
            <a:rPr lang="ru-RU" sz="2800" b="1" smtClean="0">
              <a:latin typeface="Times New Roman" pitchFamily="18" charset="0"/>
              <a:cs typeface="Times New Roman" pitchFamily="18" charset="0"/>
            </a:rPr>
            <a:t>Дитяча соціальна і фінансова  ініціатива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D5644D52-F2EC-4F66-B0AF-48C10A376478}" type="parTrans" cxnId="{3F077842-9E3F-4C05-B1F1-E2FC45F793C5}">
      <dgm:prSet/>
      <dgm:spPr/>
      <dgm:t>
        <a:bodyPr/>
        <a:lstStyle/>
        <a:p>
          <a:endParaRPr lang="uk-UA"/>
        </a:p>
      </dgm:t>
    </dgm:pt>
    <dgm:pt modelId="{872AA68C-CB28-4A0A-9B2C-9B5A96294AAD}" type="sibTrans" cxnId="{3F077842-9E3F-4C05-B1F1-E2FC45F793C5}">
      <dgm:prSet/>
      <dgm:spPr/>
      <dgm:t>
        <a:bodyPr/>
        <a:lstStyle/>
        <a:p>
          <a:endParaRPr lang="uk-UA"/>
        </a:p>
      </dgm:t>
    </dgm:pt>
    <dgm:pt modelId="{E5769AB0-F724-48EF-9804-A8767A8DBB76}" type="pres">
      <dgm:prSet presAssocID="{54B89E1F-F4CF-404B-B63A-13C41C1440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2FE7B6-2000-48EC-AFF6-296ADAF2B9B8}" type="pres">
      <dgm:prSet presAssocID="{8149EA85-824A-4625-9B05-38CEF8630CAE}" presName="parentLin" presStyleCnt="0"/>
      <dgm:spPr/>
      <dgm:t>
        <a:bodyPr/>
        <a:lstStyle/>
        <a:p>
          <a:endParaRPr lang="ru-RU"/>
        </a:p>
      </dgm:t>
    </dgm:pt>
    <dgm:pt modelId="{AEDC4A7F-FD05-4689-95BF-8A47EF29CC98}" type="pres">
      <dgm:prSet presAssocID="{8149EA85-824A-4625-9B05-38CEF8630CAE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E5A2C3FB-56D0-4035-BFDF-5F092F60089C}" type="pres">
      <dgm:prSet presAssocID="{8149EA85-824A-4625-9B05-38CEF8630CAE}" presName="parentText" presStyleLbl="node1" presStyleIdx="0" presStyleCnt="5" custScaleX="12644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2A2821-72D2-43CB-BABF-B54F67EC0090}" type="pres">
      <dgm:prSet presAssocID="{8149EA85-824A-4625-9B05-38CEF8630CAE}" presName="negativeSpace" presStyleCnt="0"/>
      <dgm:spPr/>
      <dgm:t>
        <a:bodyPr/>
        <a:lstStyle/>
        <a:p>
          <a:endParaRPr lang="ru-RU"/>
        </a:p>
      </dgm:t>
    </dgm:pt>
    <dgm:pt modelId="{6F1C52E1-562E-4410-B6BA-178B625B5CEE}" type="pres">
      <dgm:prSet presAssocID="{8149EA85-824A-4625-9B05-38CEF8630CA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9B8AA-98D8-4FFA-A6B7-1F9B4778A4A1}" type="pres">
      <dgm:prSet presAssocID="{88ACD605-EC08-43DF-BE5B-25E17EC7FEE9}" presName="spaceBetweenRectangles" presStyleCnt="0"/>
      <dgm:spPr/>
      <dgm:t>
        <a:bodyPr/>
        <a:lstStyle/>
        <a:p>
          <a:endParaRPr lang="ru-RU"/>
        </a:p>
      </dgm:t>
    </dgm:pt>
    <dgm:pt modelId="{F99F7EB0-9673-4967-988E-8920EFD558B7}" type="pres">
      <dgm:prSet presAssocID="{2855E14D-4024-4815-BDAC-612527AFA152}" presName="parentLin" presStyleCnt="0"/>
      <dgm:spPr/>
      <dgm:t>
        <a:bodyPr/>
        <a:lstStyle/>
        <a:p>
          <a:endParaRPr lang="ru-RU"/>
        </a:p>
      </dgm:t>
    </dgm:pt>
    <dgm:pt modelId="{7DD8B0DB-5CCE-4D2B-B606-0F4A87E5C5CE}" type="pres">
      <dgm:prSet presAssocID="{2855E14D-4024-4815-BDAC-612527AFA152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28FBC93E-BA63-417E-A209-54CF107D37E0}" type="pres">
      <dgm:prSet presAssocID="{2855E14D-4024-4815-BDAC-612527AFA152}" presName="parentText" presStyleLbl="node1" presStyleIdx="1" presStyleCnt="5" custScaleX="126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04E95F-B946-4756-BCEA-EBC3C5D1D4EF}" type="pres">
      <dgm:prSet presAssocID="{2855E14D-4024-4815-BDAC-612527AFA152}" presName="negativeSpace" presStyleCnt="0"/>
      <dgm:spPr/>
      <dgm:t>
        <a:bodyPr/>
        <a:lstStyle/>
        <a:p>
          <a:endParaRPr lang="ru-RU"/>
        </a:p>
      </dgm:t>
    </dgm:pt>
    <dgm:pt modelId="{2CAC9F36-63BF-4014-9DFC-C9042210E762}" type="pres">
      <dgm:prSet presAssocID="{2855E14D-4024-4815-BDAC-612527AFA15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4D43B-4ED6-486E-8BFA-2DCD740FCB9D}" type="pres">
      <dgm:prSet presAssocID="{5B196E7F-01BE-486E-981F-833EE73E4D9F}" presName="spaceBetweenRectangles" presStyleCnt="0"/>
      <dgm:spPr/>
      <dgm:t>
        <a:bodyPr/>
        <a:lstStyle/>
        <a:p>
          <a:endParaRPr lang="ru-RU"/>
        </a:p>
      </dgm:t>
    </dgm:pt>
    <dgm:pt modelId="{5EA0119C-D325-445A-952E-F1D25126CD35}" type="pres">
      <dgm:prSet presAssocID="{7335B0EB-C406-458B-8FF4-2A721B86330B}" presName="parentLin" presStyleCnt="0"/>
      <dgm:spPr/>
      <dgm:t>
        <a:bodyPr/>
        <a:lstStyle/>
        <a:p>
          <a:endParaRPr lang="ru-RU"/>
        </a:p>
      </dgm:t>
    </dgm:pt>
    <dgm:pt modelId="{45CDD47B-0A0F-435C-BD61-7AF7426FF899}" type="pres">
      <dgm:prSet presAssocID="{7335B0EB-C406-458B-8FF4-2A721B86330B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D8D0A0A8-3890-4C93-8587-ECA839EA3913}" type="pres">
      <dgm:prSet presAssocID="{7335B0EB-C406-458B-8FF4-2A721B86330B}" presName="parentText" presStyleLbl="node1" presStyleIdx="2" presStyleCnt="5" custScaleX="126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2F9DF3-C5E9-4478-AF81-4908EA342B1C}" type="pres">
      <dgm:prSet presAssocID="{7335B0EB-C406-458B-8FF4-2A721B86330B}" presName="negativeSpace" presStyleCnt="0"/>
      <dgm:spPr/>
      <dgm:t>
        <a:bodyPr/>
        <a:lstStyle/>
        <a:p>
          <a:endParaRPr lang="ru-RU"/>
        </a:p>
      </dgm:t>
    </dgm:pt>
    <dgm:pt modelId="{5E922C6F-C4CC-4D7F-BD42-58E00510CF56}" type="pres">
      <dgm:prSet presAssocID="{7335B0EB-C406-458B-8FF4-2A721B86330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9EBA4-11E4-4B6D-B698-DF46878D7A12}" type="pres">
      <dgm:prSet presAssocID="{76530A4B-FDEC-4920-B059-2F43272B1AFA}" presName="spaceBetweenRectangles" presStyleCnt="0"/>
      <dgm:spPr/>
      <dgm:t>
        <a:bodyPr/>
        <a:lstStyle/>
        <a:p>
          <a:endParaRPr lang="ru-RU"/>
        </a:p>
      </dgm:t>
    </dgm:pt>
    <dgm:pt modelId="{07C86C8B-7AE3-48C7-A36C-32BA980EB2E4}" type="pres">
      <dgm:prSet presAssocID="{CBABEBE2-BE11-456C-8BFB-64AF4D61400A}" presName="parentLin" presStyleCnt="0"/>
      <dgm:spPr/>
      <dgm:t>
        <a:bodyPr/>
        <a:lstStyle/>
        <a:p>
          <a:endParaRPr lang="ru-RU"/>
        </a:p>
      </dgm:t>
    </dgm:pt>
    <dgm:pt modelId="{46683FB0-887B-4BF8-8AD0-285CD8E03C9B}" type="pres">
      <dgm:prSet presAssocID="{CBABEBE2-BE11-456C-8BFB-64AF4D61400A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F6885B7A-23EF-487C-A9D4-D7297C6AD11A}" type="pres">
      <dgm:prSet presAssocID="{CBABEBE2-BE11-456C-8BFB-64AF4D61400A}" presName="parentText" presStyleLbl="node1" presStyleIdx="3" presStyleCnt="5" custScaleX="126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91A20E-5EBA-4625-8BD2-E7776B0D38EE}" type="pres">
      <dgm:prSet presAssocID="{CBABEBE2-BE11-456C-8BFB-64AF4D61400A}" presName="negativeSpace" presStyleCnt="0"/>
      <dgm:spPr/>
      <dgm:t>
        <a:bodyPr/>
        <a:lstStyle/>
        <a:p>
          <a:endParaRPr lang="ru-RU"/>
        </a:p>
      </dgm:t>
    </dgm:pt>
    <dgm:pt modelId="{9C617E05-3F6A-48E2-86C9-664689D4FB8E}" type="pres">
      <dgm:prSet presAssocID="{CBABEBE2-BE11-456C-8BFB-64AF4D61400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16B01-32B6-44C7-89AE-96362F300B0D}" type="pres">
      <dgm:prSet presAssocID="{280F8283-9F18-4205-B8A1-1B903F04CFE6}" presName="spaceBetweenRectangles" presStyleCnt="0"/>
      <dgm:spPr/>
      <dgm:t>
        <a:bodyPr/>
        <a:lstStyle/>
        <a:p>
          <a:endParaRPr lang="ru-RU"/>
        </a:p>
      </dgm:t>
    </dgm:pt>
    <dgm:pt modelId="{21981AD5-50C4-4378-BA41-BBFCCD1756C7}" type="pres">
      <dgm:prSet presAssocID="{B10EA293-FEEC-4BD3-881E-8F718C3B14A5}" presName="parentLin" presStyleCnt="0"/>
      <dgm:spPr/>
      <dgm:t>
        <a:bodyPr/>
        <a:lstStyle/>
        <a:p>
          <a:endParaRPr lang="ru-RU"/>
        </a:p>
      </dgm:t>
    </dgm:pt>
    <dgm:pt modelId="{343E1D1E-32CA-41AA-A5A3-C722B25F9F95}" type="pres">
      <dgm:prSet presAssocID="{B10EA293-FEEC-4BD3-881E-8F718C3B14A5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7A1D8063-AE97-4758-8967-AA2A0B0BD465}" type="pres">
      <dgm:prSet presAssocID="{B10EA293-FEEC-4BD3-881E-8F718C3B14A5}" presName="parentText" presStyleLbl="node1" presStyleIdx="4" presStyleCnt="5" custScaleX="126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D9FD61-7D0B-446C-B27F-C92A1771D069}" type="pres">
      <dgm:prSet presAssocID="{B10EA293-FEEC-4BD3-881E-8F718C3B14A5}" presName="negativeSpace" presStyleCnt="0"/>
      <dgm:spPr/>
      <dgm:t>
        <a:bodyPr/>
        <a:lstStyle/>
        <a:p>
          <a:endParaRPr lang="ru-RU"/>
        </a:p>
      </dgm:t>
    </dgm:pt>
    <dgm:pt modelId="{6C207B76-0F59-498D-9C72-128E8E3A7822}" type="pres">
      <dgm:prSet presAssocID="{B10EA293-FEEC-4BD3-881E-8F718C3B14A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A6988-CBDF-4D7F-9D05-4784C145FFEE}" type="presOf" srcId="{CBABEBE2-BE11-456C-8BFB-64AF4D61400A}" destId="{46683FB0-887B-4BF8-8AD0-285CD8E03C9B}" srcOrd="0" destOrd="0" presId="urn:microsoft.com/office/officeart/2005/8/layout/list1"/>
    <dgm:cxn modelId="{574F8AE0-9CCB-4EB7-B399-DFFE61947B09}" type="presOf" srcId="{B10EA293-FEEC-4BD3-881E-8F718C3B14A5}" destId="{7A1D8063-AE97-4758-8967-AA2A0B0BD465}" srcOrd="1" destOrd="0" presId="urn:microsoft.com/office/officeart/2005/8/layout/list1"/>
    <dgm:cxn modelId="{37086DD1-5983-4337-A54C-6BB857A92A17}" type="presOf" srcId="{7335B0EB-C406-458B-8FF4-2A721B86330B}" destId="{45CDD47B-0A0F-435C-BD61-7AF7426FF899}" srcOrd="0" destOrd="0" presId="urn:microsoft.com/office/officeart/2005/8/layout/list1"/>
    <dgm:cxn modelId="{9ADBC4AF-4CD6-4DA1-96DD-7FAA0F5EC5A9}" type="presOf" srcId="{54B89E1F-F4CF-404B-B63A-13C41C144064}" destId="{E5769AB0-F724-48EF-9804-A8767A8DBB76}" srcOrd="0" destOrd="0" presId="urn:microsoft.com/office/officeart/2005/8/layout/list1"/>
    <dgm:cxn modelId="{D9FE393C-A9E7-4861-9D01-9DE684B1B754}" srcId="{54B89E1F-F4CF-404B-B63A-13C41C144064}" destId="{2855E14D-4024-4815-BDAC-612527AFA152}" srcOrd="1" destOrd="0" parTransId="{03BD2526-8AC2-43A2-BE51-94B1DDF1C041}" sibTransId="{5B196E7F-01BE-486E-981F-833EE73E4D9F}"/>
    <dgm:cxn modelId="{3F077842-9E3F-4C05-B1F1-E2FC45F793C5}" srcId="{54B89E1F-F4CF-404B-B63A-13C41C144064}" destId="{B10EA293-FEEC-4BD3-881E-8F718C3B14A5}" srcOrd="4" destOrd="0" parTransId="{D5644D52-F2EC-4F66-B0AF-48C10A376478}" sibTransId="{872AA68C-CB28-4A0A-9B2C-9B5A96294AAD}"/>
    <dgm:cxn modelId="{415ED25A-C7FE-4871-BEED-F74D0B7EBDC8}" type="presOf" srcId="{B10EA293-FEEC-4BD3-881E-8F718C3B14A5}" destId="{343E1D1E-32CA-41AA-A5A3-C722B25F9F95}" srcOrd="0" destOrd="0" presId="urn:microsoft.com/office/officeart/2005/8/layout/list1"/>
    <dgm:cxn modelId="{5712DF32-9EFF-4789-AB5D-F7920A40E452}" type="presOf" srcId="{CBABEBE2-BE11-456C-8BFB-64AF4D61400A}" destId="{F6885B7A-23EF-487C-A9D4-D7297C6AD11A}" srcOrd="1" destOrd="0" presId="urn:microsoft.com/office/officeart/2005/8/layout/list1"/>
    <dgm:cxn modelId="{73994875-3919-440F-9CCB-B4C68FAB2CCE}" srcId="{54B89E1F-F4CF-404B-B63A-13C41C144064}" destId="{7335B0EB-C406-458B-8FF4-2A721B86330B}" srcOrd="2" destOrd="0" parTransId="{47B57D5F-DF39-48A7-8328-6BA9243C51EA}" sibTransId="{76530A4B-FDEC-4920-B059-2F43272B1AFA}"/>
    <dgm:cxn modelId="{53D78EC5-E19A-4FD1-9738-B51BEDA3C677}" srcId="{54B89E1F-F4CF-404B-B63A-13C41C144064}" destId="{CBABEBE2-BE11-456C-8BFB-64AF4D61400A}" srcOrd="3" destOrd="0" parTransId="{3023C80B-5E91-4101-9362-6522F5A10666}" sibTransId="{280F8283-9F18-4205-B8A1-1B903F04CFE6}"/>
    <dgm:cxn modelId="{A284286D-A662-45C7-B466-6869C49BF05C}" srcId="{54B89E1F-F4CF-404B-B63A-13C41C144064}" destId="{8149EA85-824A-4625-9B05-38CEF8630CAE}" srcOrd="0" destOrd="0" parTransId="{9FAAE22C-2609-499B-B0BE-1496073821C2}" sibTransId="{88ACD605-EC08-43DF-BE5B-25E17EC7FEE9}"/>
    <dgm:cxn modelId="{F049231E-9293-4617-A337-FBA4AC270643}" type="presOf" srcId="{8149EA85-824A-4625-9B05-38CEF8630CAE}" destId="{E5A2C3FB-56D0-4035-BFDF-5F092F60089C}" srcOrd="1" destOrd="0" presId="urn:microsoft.com/office/officeart/2005/8/layout/list1"/>
    <dgm:cxn modelId="{E3A81CEA-F5D6-4303-85F2-64D7B64FFB8E}" type="presOf" srcId="{2855E14D-4024-4815-BDAC-612527AFA152}" destId="{28FBC93E-BA63-417E-A209-54CF107D37E0}" srcOrd="1" destOrd="0" presId="urn:microsoft.com/office/officeart/2005/8/layout/list1"/>
    <dgm:cxn modelId="{3788C03C-6584-451E-85DB-F58AA99FA764}" type="presOf" srcId="{7335B0EB-C406-458B-8FF4-2A721B86330B}" destId="{D8D0A0A8-3890-4C93-8587-ECA839EA3913}" srcOrd="1" destOrd="0" presId="urn:microsoft.com/office/officeart/2005/8/layout/list1"/>
    <dgm:cxn modelId="{880EEE4B-A211-4A02-8ED7-38D16F81E83C}" type="presOf" srcId="{2855E14D-4024-4815-BDAC-612527AFA152}" destId="{7DD8B0DB-5CCE-4D2B-B606-0F4A87E5C5CE}" srcOrd="0" destOrd="0" presId="urn:microsoft.com/office/officeart/2005/8/layout/list1"/>
    <dgm:cxn modelId="{24D56299-56A0-4DF4-9844-B47B47DF08B4}" type="presOf" srcId="{8149EA85-824A-4625-9B05-38CEF8630CAE}" destId="{AEDC4A7F-FD05-4689-95BF-8A47EF29CC98}" srcOrd="0" destOrd="0" presId="urn:microsoft.com/office/officeart/2005/8/layout/list1"/>
    <dgm:cxn modelId="{3F769E42-3DA6-4FE1-AE35-BCD2131E0025}" type="presParOf" srcId="{E5769AB0-F724-48EF-9804-A8767A8DBB76}" destId="{9C2FE7B6-2000-48EC-AFF6-296ADAF2B9B8}" srcOrd="0" destOrd="0" presId="urn:microsoft.com/office/officeart/2005/8/layout/list1"/>
    <dgm:cxn modelId="{BFBD0CBC-4849-4CE9-9DDC-E28EC15BC071}" type="presParOf" srcId="{9C2FE7B6-2000-48EC-AFF6-296ADAF2B9B8}" destId="{AEDC4A7F-FD05-4689-95BF-8A47EF29CC98}" srcOrd="0" destOrd="0" presId="urn:microsoft.com/office/officeart/2005/8/layout/list1"/>
    <dgm:cxn modelId="{9EB9B8AD-9594-4809-85F4-8189653E67DB}" type="presParOf" srcId="{9C2FE7B6-2000-48EC-AFF6-296ADAF2B9B8}" destId="{E5A2C3FB-56D0-4035-BFDF-5F092F60089C}" srcOrd="1" destOrd="0" presId="urn:microsoft.com/office/officeart/2005/8/layout/list1"/>
    <dgm:cxn modelId="{572FDA4C-3BD5-4AA7-AFC2-0638E5268983}" type="presParOf" srcId="{E5769AB0-F724-48EF-9804-A8767A8DBB76}" destId="{172A2821-72D2-43CB-BABF-B54F67EC0090}" srcOrd="1" destOrd="0" presId="urn:microsoft.com/office/officeart/2005/8/layout/list1"/>
    <dgm:cxn modelId="{54C25A6D-FAB9-412D-9494-F3E486861532}" type="presParOf" srcId="{E5769AB0-F724-48EF-9804-A8767A8DBB76}" destId="{6F1C52E1-562E-4410-B6BA-178B625B5CEE}" srcOrd="2" destOrd="0" presId="urn:microsoft.com/office/officeart/2005/8/layout/list1"/>
    <dgm:cxn modelId="{D6327A8E-83B4-4FE1-8DC9-895DF5EE61AE}" type="presParOf" srcId="{E5769AB0-F724-48EF-9804-A8767A8DBB76}" destId="{E819B8AA-98D8-4FFA-A6B7-1F9B4778A4A1}" srcOrd="3" destOrd="0" presId="urn:microsoft.com/office/officeart/2005/8/layout/list1"/>
    <dgm:cxn modelId="{F5A4AD36-662A-409C-9C5F-B1056A1B7295}" type="presParOf" srcId="{E5769AB0-F724-48EF-9804-A8767A8DBB76}" destId="{F99F7EB0-9673-4967-988E-8920EFD558B7}" srcOrd="4" destOrd="0" presId="urn:microsoft.com/office/officeart/2005/8/layout/list1"/>
    <dgm:cxn modelId="{2DC84954-4AED-46DB-AA7C-F744F093F37E}" type="presParOf" srcId="{F99F7EB0-9673-4967-988E-8920EFD558B7}" destId="{7DD8B0DB-5CCE-4D2B-B606-0F4A87E5C5CE}" srcOrd="0" destOrd="0" presId="urn:microsoft.com/office/officeart/2005/8/layout/list1"/>
    <dgm:cxn modelId="{D10477CC-08B9-481E-AE69-5DF46AEB4B11}" type="presParOf" srcId="{F99F7EB0-9673-4967-988E-8920EFD558B7}" destId="{28FBC93E-BA63-417E-A209-54CF107D37E0}" srcOrd="1" destOrd="0" presId="urn:microsoft.com/office/officeart/2005/8/layout/list1"/>
    <dgm:cxn modelId="{FC573B86-319A-48DE-B53F-1A632AA5B389}" type="presParOf" srcId="{E5769AB0-F724-48EF-9804-A8767A8DBB76}" destId="{CE04E95F-B946-4756-BCEA-EBC3C5D1D4EF}" srcOrd="5" destOrd="0" presId="urn:microsoft.com/office/officeart/2005/8/layout/list1"/>
    <dgm:cxn modelId="{C3258D4B-E7A8-4648-B839-EDD7E2E54A77}" type="presParOf" srcId="{E5769AB0-F724-48EF-9804-A8767A8DBB76}" destId="{2CAC9F36-63BF-4014-9DFC-C9042210E762}" srcOrd="6" destOrd="0" presId="urn:microsoft.com/office/officeart/2005/8/layout/list1"/>
    <dgm:cxn modelId="{C64E36B5-C50C-426C-B43B-097D78C4E596}" type="presParOf" srcId="{E5769AB0-F724-48EF-9804-A8767A8DBB76}" destId="{9894D43B-4ED6-486E-8BFA-2DCD740FCB9D}" srcOrd="7" destOrd="0" presId="urn:microsoft.com/office/officeart/2005/8/layout/list1"/>
    <dgm:cxn modelId="{5F10BA4B-014D-4C06-B6D0-3BDBAF98C204}" type="presParOf" srcId="{E5769AB0-F724-48EF-9804-A8767A8DBB76}" destId="{5EA0119C-D325-445A-952E-F1D25126CD35}" srcOrd="8" destOrd="0" presId="urn:microsoft.com/office/officeart/2005/8/layout/list1"/>
    <dgm:cxn modelId="{AD7E03DC-FEFA-4449-8AFA-0682BB7926F5}" type="presParOf" srcId="{5EA0119C-D325-445A-952E-F1D25126CD35}" destId="{45CDD47B-0A0F-435C-BD61-7AF7426FF899}" srcOrd="0" destOrd="0" presId="urn:microsoft.com/office/officeart/2005/8/layout/list1"/>
    <dgm:cxn modelId="{9C3CDBAD-A477-4F22-9FF7-73D58635AC98}" type="presParOf" srcId="{5EA0119C-D325-445A-952E-F1D25126CD35}" destId="{D8D0A0A8-3890-4C93-8587-ECA839EA3913}" srcOrd="1" destOrd="0" presId="urn:microsoft.com/office/officeart/2005/8/layout/list1"/>
    <dgm:cxn modelId="{A727CF4A-0590-4106-BB4C-073261E24DAC}" type="presParOf" srcId="{E5769AB0-F724-48EF-9804-A8767A8DBB76}" destId="{882F9DF3-C5E9-4478-AF81-4908EA342B1C}" srcOrd="9" destOrd="0" presId="urn:microsoft.com/office/officeart/2005/8/layout/list1"/>
    <dgm:cxn modelId="{A86EEB56-52F9-40C5-9578-89A4850E3F2F}" type="presParOf" srcId="{E5769AB0-F724-48EF-9804-A8767A8DBB76}" destId="{5E922C6F-C4CC-4D7F-BD42-58E00510CF56}" srcOrd="10" destOrd="0" presId="urn:microsoft.com/office/officeart/2005/8/layout/list1"/>
    <dgm:cxn modelId="{2EBE46FA-1CD0-48F3-988F-D1A51207E487}" type="presParOf" srcId="{E5769AB0-F724-48EF-9804-A8767A8DBB76}" destId="{E889EBA4-11E4-4B6D-B698-DF46878D7A12}" srcOrd="11" destOrd="0" presId="urn:microsoft.com/office/officeart/2005/8/layout/list1"/>
    <dgm:cxn modelId="{54899297-3C3A-49C8-BCD3-DF9EA8C55333}" type="presParOf" srcId="{E5769AB0-F724-48EF-9804-A8767A8DBB76}" destId="{07C86C8B-7AE3-48C7-A36C-32BA980EB2E4}" srcOrd="12" destOrd="0" presId="urn:microsoft.com/office/officeart/2005/8/layout/list1"/>
    <dgm:cxn modelId="{E9CE41C4-F179-4CF9-B57F-1732D551E14F}" type="presParOf" srcId="{07C86C8B-7AE3-48C7-A36C-32BA980EB2E4}" destId="{46683FB0-887B-4BF8-8AD0-285CD8E03C9B}" srcOrd="0" destOrd="0" presId="urn:microsoft.com/office/officeart/2005/8/layout/list1"/>
    <dgm:cxn modelId="{EFAD5236-0950-42A8-9C31-1066C8897F47}" type="presParOf" srcId="{07C86C8B-7AE3-48C7-A36C-32BA980EB2E4}" destId="{F6885B7A-23EF-487C-A9D4-D7297C6AD11A}" srcOrd="1" destOrd="0" presId="urn:microsoft.com/office/officeart/2005/8/layout/list1"/>
    <dgm:cxn modelId="{E1703C00-23B0-45C2-ADFA-E2B1EF639417}" type="presParOf" srcId="{E5769AB0-F724-48EF-9804-A8767A8DBB76}" destId="{9991A20E-5EBA-4625-8BD2-E7776B0D38EE}" srcOrd="13" destOrd="0" presId="urn:microsoft.com/office/officeart/2005/8/layout/list1"/>
    <dgm:cxn modelId="{738CC9C4-E705-4463-9D1E-AC678483B08D}" type="presParOf" srcId="{E5769AB0-F724-48EF-9804-A8767A8DBB76}" destId="{9C617E05-3F6A-48E2-86C9-664689D4FB8E}" srcOrd="14" destOrd="0" presId="urn:microsoft.com/office/officeart/2005/8/layout/list1"/>
    <dgm:cxn modelId="{9EC18716-FFA2-481D-9DA0-BEDE9EC9169D}" type="presParOf" srcId="{E5769AB0-F724-48EF-9804-A8767A8DBB76}" destId="{47416B01-32B6-44C7-89AE-96362F300B0D}" srcOrd="15" destOrd="0" presId="urn:microsoft.com/office/officeart/2005/8/layout/list1"/>
    <dgm:cxn modelId="{9D3CCCD8-3D5C-4B07-B300-DA3D321655CE}" type="presParOf" srcId="{E5769AB0-F724-48EF-9804-A8767A8DBB76}" destId="{21981AD5-50C4-4378-BA41-BBFCCD1756C7}" srcOrd="16" destOrd="0" presId="urn:microsoft.com/office/officeart/2005/8/layout/list1"/>
    <dgm:cxn modelId="{18C3427E-D750-4198-BDF7-523873BE9579}" type="presParOf" srcId="{21981AD5-50C4-4378-BA41-BBFCCD1756C7}" destId="{343E1D1E-32CA-41AA-A5A3-C722B25F9F95}" srcOrd="0" destOrd="0" presId="urn:microsoft.com/office/officeart/2005/8/layout/list1"/>
    <dgm:cxn modelId="{A153408A-68DB-4171-A3DA-DC5F9EE6CA43}" type="presParOf" srcId="{21981AD5-50C4-4378-BA41-BBFCCD1756C7}" destId="{7A1D8063-AE97-4758-8967-AA2A0B0BD465}" srcOrd="1" destOrd="0" presId="urn:microsoft.com/office/officeart/2005/8/layout/list1"/>
    <dgm:cxn modelId="{BEC7318A-8518-4FB6-8B73-761308EAC05E}" type="presParOf" srcId="{E5769AB0-F724-48EF-9804-A8767A8DBB76}" destId="{11D9FD61-7D0B-446C-B27F-C92A1771D069}" srcOrd="17" destOrd="0" presId="urn:microsoft.com/office/officeart/2005/8/layout/list1"/>
    <dgm:cxn modelId="{1FB507E4-A57E-4E52-B2CD-4A34D14E710D}" type="presParOf" srcId="{E5769AB0-F724-48EF-9804-A8767A8DBB76}" destId="{6C207B76-0F59-498D-9C72-128E8E3A782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0EAA3-9E6F-413F-8821-62B235678F26}" type="doc">
      <dgm:prSet loTypeId="urn:microsoft.com/office/officeart/2005/8/layout/list1" loCatId="list" qsTypeId="urn:microsoft.com/office/officeart/2005/8/quickstyle/3d2#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9AE4B45-D050-40E3-BF04-A51608B2909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ігротека: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Дидактичні ігри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Настільно-друковані ігри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Сюжетно-рольові ігри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Проблемні ігрові ситуації</a:t>
          </a:r>
          <a:endParaRPr lang="uk-UA" sz="2400" dirty="0"/>
        </a:p>
      </dgm:t>
    </dgm:pt>
    <dgm:pt modelId="{72E1DD49-98B7-4B1C-8668-CDDC70E3A74C}" type="parTrans" cxnId="{33CE6583-19BD-4A8F-98A3-AB6BD8B39B07}">
      <dgm:prSet/>
      <dgm:spPr/>
      <dgm:t>
        <a:bodyPr/>
        <a:lstStyle/>
        <a:p>
          <a:endParaRPr lang="uk-UA"/>
        </a:p>
      </dgm:t>
    </dgm:pt>
    <dgm:pt modelId="{F5BB7986-26A0-45E9-8F4A-1DCDD7407A61}" type="sibTrans" cxnId="{33CE6583-19BD-4A8F-98A3-AB6BD8B39B07}">
      <dgm:prSet/>
      <dgm:spPr/>
      <dgm:t>
        <a:bodyPr/>
        <a:lstStyle/>
        <a:p>
          <a:endParaRPr lang="uk-UA"/>
        </a:p>
      </dgm:t>
    </dgm:pt>
    <dgm:pt modelId="{94323200-2CA9-45D5-896B-EC920BFF935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Тематична бібліотека: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Каталог казок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«Уроки Афлатуна»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Усна народна творчість</a:t>
          </a:r>
          <a:endParaRPr lang="uk-UA" sz="2400" dirty="0"/>
        </a:p>
      </dgm:t>
    </dgm:pt>
    <dgm:pt modelId="{318B72DA-9E88-4E1E-8785-171DFC66484C}" type="parTrans" cxnId="{516C3281-6E9F-4E83-A993-40C44E4F2E4D}">
      <dgm:prSet/>
      <dgm:spPr/>
      <dgm:t>
        <a:bodyPr/>
        <a:lstStyle/>
        <a:p>
          <a:endParaRPr lang="uk-UA"/>
        </a:p>
      </dgm:t>
    </dgm:pt>
    <dgm:pt modelId="{44133640-86CE-4D9F-AF8A-7A7C0D04F0FB}" type="sibTrans" cxnId="{516C3281-6E9F-4E83-A993-40C44E4F2E4D}">
      <dgm:prSet/>
      <dgm:spPr/>
      <dgm:t>
        <a:bodyPr/>
        <a:lstStyle/>
        <a:p>
          <a:endParaRPr lang="uk-UA"/>
        </a:p>
      </dgm:t>
    </dgm:pt>
    <dgm:pt modelId="{E611D8D2-613A-4207-A20D-18D4646DD22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зона: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Скриньки власних заощаджень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Карта України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Піктограми емоцій тощо</a:t>
          </a:r>
          <a:endParaRPr lang="uk-UA" sz="2400" dirty="0"/>
        </a:p>
      </dgm:t>
    </dgm:pt>
    <dgm:pt modelId="{DE68C31A-2135-40A7-A31F-80F16C64FD6C}" type="parTrans" cxnId="{E4F18F0D-B2A0-4305-AF40-26E5E1EE72A6}">
      <dgm:prSet/>
      <dgm:spPr/>
      <dgm:t>
        <a:bodyPr/>
        <a:lstStyle/>
        <a:p>
          <a:endParaRPr lang="uk-UA"/>
        </a:p>
      </dgm:t>
    </dgm:pt>
    <dgm:pt modelId="{A22797E9-7F6A-416B-8160-83F708FEB7F2}" type="sibTrans" cxnId="{E4F18F0D-B2A0-4305-AF40-26E5E1EE72A6}">
      <dgm:prSet/>
      <dgm:spPr/>
      <dgm:t>
        <a:bodyPr/>
        <a:lstStyle/>
        <a:p>
          <a:endParaRPr lang="uk-UA"/>
        </a:p>
      </dgm:t>
    </dgm:pt>
    <dgm:pt modelId="{D493A6AA-E573-407C-A079-BBBB4E2BFF92}" type="pres">
      <dgm:prSet presAssocID="{DDC0EAA3-9E6F-413F-8821-62B235678F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36C76E5-82BE-41F5-AA98-3B9B514884DF}" type="pres">
      <dgm:prSet presAssocID="{A9AE4B45-D050-40E3-BF04-A51608B29092}" presName="parentLin" presStyleCnt="0"/>
      <dgm:spPr/>
      <dgm:t>
        <a:bodyPr/>
        <a:lstStyle/>
        <a:p>
          <a:endParaRPr lang="ru-RU"/>
        </a:p>
      </dgm:t>
    </dgm:pt>
    <dgm:pt modelId="{98012B29-C090-4CC7-B8CD-1B0F9C7DBBE1}" type="pres">
      <dgm:prSet presAssocID="{A9AE4B45-D050-40E3-BF04-A51608B29092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CBFD41B8-00C4-43E5-AD70-E7EB8D4D73B2}" type="pres">
      <dgm:prSet presAssocID="{A9AE4B45-D050-40E3-BF04-A51608B29092}" presName="parentText" presStyleLbl="node1" presStyleIdx="0" presStyleCnt="3" custScaleX="116621" custScaleY="164799" custLinFactNeighborX="6920" custLinFactNeighborY="-654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E855FB-6F89-4CF8-B389-3FA31F54E37A}" type="pres">
      <dgm:prSet presAssocID="{A9AE4B45-D050-40E3-BF04-A51608B29092}" presName="negativeSpace" presStyleCnt="0"/>
      <dgm:spPr/>
      <dgm:t>
        <a:bodyPr/>
        <a:lstStyle/>
        <a:p>
          <a:endParaRPr lang="ru-RU"/>
        </a:p>
      </dgm:t>
    </dgm:pt>
    <dgm:pt modelId="{2740446B-A53F-42E9-99E7-848EDA030310}" type="pres">
      <dgm:prSet presAssocID="{A9AE4B45-D050-40E3-BF04-A51608B2909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F00A4-D791-4AD9-A1EC-98571F5FF60F}" type="pres">
      <dgm:prSet presAssocID="{F5BB7986-26A0-45E9-8F4A-1DCDD7407A61}" presName="spaceBetweenRectangles" presStyleCnt="0"/>
      <dgm:spPr/>
      <dgm:t>
        <a:bodyPr/>
        <a:lstStyle/>
        <a:p>
          <a:endParaRPr lang="ru-RU"/>
        </a:p>
      </dgm:t>
    </dgm:pt>
    <dgm:pt modelId="{9AA1500D-CB0A-43A1-981E-74DFD85320BF}" type="pres">
      <dgm:prSet presAssocID="{E611D8D2-613A-4207-A20D-18D4646DD22A}" presName="parentLin" presStyleCnt="0"/>
      <dgm:spPr/>
      <dgm:t>
        <a:bodyPr/>
        <a:lstStyle/>
        <a:p>
          <a:endParaRPr lang="ru-RU"/>
        </a:p>
      </dgm:t>
    </dgm:pt>
    <dgm:pt modelId="{FC0AFBE2-0D55-4445-BB50-4A0991FC418C}" type="pres">
      <dgm:prSet presAssocID="{E611D8D2-613A-4207-A20D-18D4646DD22A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E28BBF56-06F5-4C4E-AF90-2AB8E8C2652B}" type="pres">
      <dgm:prSet presAssocID="{E611D8D2-613A-4207-A20D-18D4646DD22A}" presName="parentText" presStyleLbl="node1" presStyleIdx="1" presStyleCnt="3" custScaleX="116621" custScaleY="13550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D94967-5C06-4CA7-B279-625FDA4CD46F}" type="pres">
      <dgm:prSet presAssocID="{E611D8D2-613A-4207-A20D-18D4646DD22A}" presName="negativeSpace" presStyleCnt="0"/>
      <dgm:spPr/>
      <dgm:t>
        <a:bodyPr/>
        <a:lstStyle/>
        <a:p>
          <a:endParaRPr lang="ru-RU"/>
        </a:p>
      </dgm:t>
    </dgm:pt>
    <dgm:pt modelId="{7854ED9B-5122-4C10-BC3B-2778EC9C130F}" type="pres">
      <dgm:prSet presAssocID="{E611D8D2-613A-4207-A20D-18D4646DD2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F6B54-8F67-49D5-A006-7C35F20531FD}" type="pres">
      <dgm:prSet presAssocID="{A22797E9-7F6A-416B-8160-83F708FEB7F2}" presName="spaceBetweenRectangles" presStyleCnt="0"/>
      <dgm:spPr/>
      <dgm:t>
        <a:bodyPr/>
        <a:lstStyle/>
        <a:p>
          <a:endParaRPr lang="ru-RU"/>
        </a:p>
      </dgm:t>
    </dgm:pt>
    <dgm:pt modelId="{13546B0B-0F7B-410F-B1A6-9C8B8C2B4532}" type="pres">
      <dgm:prSet presAssocID="{94323200-2CA9-45D5-896B-EC920BFF935C}" presName="parentLin" presStyleCnt="0"/>
      <dgm:spPr/>
      <dgm:t>
        <a:bodyPr/>
        <a:lstStyle/>
        <a:p>
          <a:endParaRPr lang="ru-RU"/>
        </a:p>
      </dgm:t>
    </dgm:pt>
    <dgm:pt modelId="{65F8C8D2-6104-4227-84C6-AFF92BA63161}" type="pres">
      <dgm:prSet presAssocID="{94323200-2CA9-45D5-896B-EC920BFF935C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E5251506-4B7B-42E8-B6BF-16B569C5C8FF}" type="pres">
      <dgm:prSet presAssocID="{94323200-2CA9-45D5-896B-EC920BFF935C}" presName="parentText" presStyleLbl="node1" presStyleIdx="2" presStyleCnt="3" custScaleX="116621" custScaleY="1478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EDA7EF-3966-4C3B-A39E-4E5DDDA7BE7A}" type="pres">
      <dgm:prSet presAssocID="{94323200-2CA9-45D5-896B-EC920BFF935C}" presName="negativeSpace" presStyleCnt="0"/>
      <dgm:spPr/>
      <dgm:t>
        <a:bodyPr/>
        <a:lstStyle/>
        <a:p>
          <a:endParaRPr lang="ru-RU"/>
        </a:p>
      </dgm:t>
    </dgm:pt>
    <dgm:pt modelId="{7963A529-E299-435B-888E-CF4E0FFF924F}" type="pres">
      <dgm:prSet presAssocID="{94323200-2CA9-45D5-896B-EC920BFF935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EF801-6A12-4B18-AA46-E12E382F0D40}" type="presOf" srcId="{94323200-2CA9-45D5-896B-EC920BFF935C}" destId="{65F8C8D2-6104-4227-84C6-AFF92BA63161}" srcOrd="0" destOrd="0" presId="urn:microsoft.com/office/officeart/2005/8/layout/list1"/>
    <dgm:cxn modelId="{61C02E25-F4CA-4172-AF09-4B4618E4D929}" type="presOf" srcId="{A9AE4B45-D050-40E3-BF04-A51608B29092}" destId="{98012B29-C090-4CC7-B8CD-1B0F9C7DBBE1}" srcOrd="0" destOrd="0" presId="urn:microsoft.com/office/officeart/2005/8/layout/list1"/>
    <dgm:cxn modelId="{79EBF460-4495-435C-B8E1-ACE8686950C7}" type="presOf" srcId="{94323200-2CA9-45D5-896B-EC920BFF935C}" destId="{E5251506-4B7B-42E8-B6BF-16B569C5C8FF}" srcOrd="1" destOrd="0" presId="urn:microsoft.com/office/officeart/2005/8/layout/list1"/>
    <dgm:cxn modelId="{E4F18F0D-B2A0-4305-AF40-26E5E1EE72A6}" srcId="{DDC0EAA3-9E6F-413F-8821-62B235678F26}" destId="{E611D8D2-613A-4207-A20D-18D4646DD22A}" srcOrd="1" destOrd="0" parTransId="{DE68C31A-2135-40A7-A31F-80F16C64FD6C}" sibTransId="{A22797E9-7F6A-416B-8160-83F708FEB7F2}"/>
    <dgm:cxn modelId="{4A970BE6-1C0D-4297-8053-1B9C4C99E650}" type="presOf" srcId="{E611D8D2-613A-4207-A20D-18D4646DD22A}" destId="{FC0AFBE2-0D55-4445-BB50-4A0991FC418C}" srcOrd="0" destOrd="0" presId="urn:microsoft.com/office/officeart/2005/8/layout/list1"/>
    <dgm:cxn modelId="{33CE6583-19BD-4A8F-98A3-AB6BD8B39B07}" srcId="{DDC0EAA3-9E6F-413F-8821-62B235678F26}" destId="{A9AE4B45-D050-40E3-BF04-A51608B29092}" srcOrd="0" destOrd="0" parTransId="{72E1DD49-98B7-4B1C-8668-CDDC70E3A74C}" sibTransId="{F5BB7986-26A0-45E9-8F4A-1DCDD7407A61}"/>
    <dgm:cxn modelId="{548D51B5-B56D-4141-AFAD-134F7688ED30}" type="presOf" srcId="{DDC0EAA3-9E6F-413F-8821-62B235678F26}" destId="{D493A6AA-E573-407C-A079-BBBB4E2BFF92}" srcOrd="0" destOrd="0" presId="urn:microsoft.com/office/officeart/2005/8/layout/list1"/>
    <dgm:cxn modelId="{516C3281-6E9F-4E83-A993-40C44E4F2E4D}" srcId="{DDC0EAA3-9E6F-413F-8821-62B235678F26}" destId="{94323200-2CA9-45D5-896B-EC920BFF935C}" srcOrd="2" destOrd="0" parTransId="{318B72DA-9E88-4E1E-8785-171DFC66484C}" sibTransId="{44133640-86CE-4D9F-AF8A-7A7C0D04F0FB}"/>
    <dgm:cxn modelId="{69125D4C-64D4-4932-B047-C0AE84F035C1}" type="presOf" srcId="{A9AE4B45-D050-40E3-BF04-A51608B29092}" destId="{CBFD41B8-00C4-43E5-AD70-E7EB8D4D73B2}" srcOrd="1" destOrd="0" presId="urn:microsoft.com/office/officeart/2005/8/layout/list1"/>
    <dgm:cxn modelId="{C5646D79-D9FD-4338-881A-FA97179E99C7}" type="presOf" srcId="{E611D8D2-613A-4207-A20D-18D4646DD22A}" destId="{E28BBF56-06F5-4C4E-AF90-2AB8E8C2652B}" srcOrd="1" destOrd="0" presId="urn:microsoft.com/office/officeart/2005/8/layout/list1"/>
    <dgm:cxn modelId="{EB714BDE-1E3E-446B-926B-4EB6297561D4}" type="presParOf" srcId="{D493A6AA-E573-407C-A079-BBBB4E2BFF92}" destId="{A36C76E5-82BE-41F5-AA98-3B9B514884DF}" srcOrd="0" destOrd="0" presId="urn:microsoft.com/office/officeart/2005/8/layout/list1"/>
    <dgm:cxn modelId="{E0C562AC-68A6-443A-A0FF-888D9F538CB1}" type="presParOf" srcId="{A36C76E5-82BE-41F5-AA98-3B9B514884DF}" destId="{98012B29-C090-4CC7-B8CD-1B0F9C7DBBE1}" srcOrd="0" destOrd="0" presId="urn:microsoft.com/office/officeart/2005/8/layout/list1"/>
    <dgm:cxn modelId="{4183EFD4-C96C-4555-BF7F-8690FF67AA11}" type="presParOf" srcId="{A36C76E5-82BE-41F5-AA98-3B9B514884DF}" destId="{CBFD41B8-00C4-43E5-AD70-E7EB8D4D73B2}" srcOrd="1" destOrd="0" presId="urn:microsoft.com/office/officeart/2005/8/layout/list1"/>
    <dgm:cxn modelId="{189A5E5B-B3E2-456F-B9A4-525CC64AECB3}" type="presParOf" srcId="{D493A6AA-E573-407C-A079-BBBB4E2BFF92}" destId="{00E855FB-6F89-4CF8-B389-3FA31F54E37A}" srcOrd="1" destOrd="0" presId="urn:microsoft.com/office/officeart/2005/8/layout/list1"/>
    <dgm:cxn modelId="{F6AECD32-F626-46B1-BD9F-E5C0AB35A605}" type="presParOf" srcId="{D493A6AA-E573-407C-A079-BBBB4E2BFF92}" destId="{2740446B-A53F-42E9-99E7-848EDA030310}" srcOrd="2" destOrd="0" presId="urn:microsoft.com/office/officeart/2005/8/layout/list1"/>
    <dgm:cxn modelId="{41C7A9AC-C227-40E3-B481-8D88133381BC}" type="presParOf" srcId="{D493A6AA-E573-407C-A079-BBBB4E2BFF92}" destId="{CFBF00A4-D791-4AD9-A1EC-98571F5FF60F}" srcOrd="3" destOrd="0" presId="urn:microsoft.com/office/officeart/2005/8/layout/list1"/>
    <dgm:cxn modelId="{406EA9AC-36BB-472C-A595-65EF63130F12}" type="presParOf" srcId="{D493A6AA-E573-407C-A079-BBBB4E2BFF92}" destId="{9AA1500D-CB0A-43A1-981E-74DFD85320BF}" srcOrd="4" destOrd="0" presId="urn:microsoft.com/office/officeart/2005/8/layout/list1"/>
    <dgm:cxn modelId="{D0BD2F88-49C8-4A23-A2B3-DC47F3DABFB3}" type="presParOf" srcId="{9AA1500D-CB0A-43A1-981E-74DFD85320BF}" destId="{FC0AFBE2-0D55-4445-BB50-4A0991FC418C}" srcOrd="0" destOrd="0" presId="urn:microsoft.com/office/officeart/2005/8/layout/list1"/>
    <dgm:cxn modelId="{5FB51508-B147-4ED8-9196-CA5EE6A5D2FA}" type="presParOf" srcId="{9AA1500D-CB0A-43A1-981E-74DFD85320BF}" destId="{E28BBF56-06F5-4C4E-AF90-2AB8E8C2652B}" srcOrd="1" destOrd="0" presId="urn:microsoft.com/office/officeart/2005/8/layout/list1"/>
    <dgm:cxn modelId="{2F512BD0-708D-4F46-9095-84FFCB98E3C8}" type="presParOf" srcId="{D493A6AA-E573-407C-A079-BBBB4E2BFF92}" destId="{60D94967-5C06-4CA7-B279-625FDA4CD46F}" srcOrd="5" destOrd="0" presId="urn:microsoft.com/office/officeart/2005/8/layout/list1"/>
    <dgm:cxn modelId="{2A9185CA-54FE-4F2E-950F-FD4293B2962C}" type="presParOf" srcId="{D493A6AA-E573-407C-A079-BBBB4E2BFF92}" destId="{7854ED9B-5122-4C10-BC3B-2778EC9C130F}" srcOrd="6" destOrd="0" presId="urn:microsoft.com/office/officeart/2005/8/layout/list1"/>
    <dgm:cxn modelId="{8536FBE4-2FE8-4B14-87CB-18E2FA70BD36}" type="presParOf" srcId="{D493A6AA-E573-407C-A079-BBBB4E2BFF92}" destId="{DEEF6B54-8F67-49D5-A006-7C35F20531FD}" srcOrd="7" destOrd="0" presId="urn:microsoft.com/office/officeart/2005/8/layout/list1"/>
    <dgm:cxn modelId="{7DEB8AB4-C5E4-4186-BCFB-754386243622}" type="presParOf" srcId="{D493A6AA-E573-407C-A079-BBBB4E2BFF92}" destId="{13546B0B-0F7B-410F-B1A6-9C8B8C2B4532}" srcOrd="8" destOrd="0" presId="urn:microsoft.com/office/officeart/2005/8/layout/list1"/>
    <dgm:cxn modelId="{78D99A5E-4C3D-434D-9A5A-55FAFB7F829B}" type="presParOf" srcId="{13546B0B-0F7B-410F-B1A6-9C8B8C2B4532}" destId="{65F8C8D2-6104-4227-84C6-AFF92BA63161}" srcOrd="0" destOrd="0" presId="urn:microsoft.com/office/officeart/2005/8/layout/list1"/>
    <dgm:cxn modelId="{D136EAAE-F570-4007-860A-F78986212B63}" type="presParOf" srcId="{13546B0B-0F7B-410F-B1A6-9C8B8C2B4532}" destId="{E5251506-4B7B-42E8-B6BF-16B569C5C8FF}" srcOrd="1" destOrd="0" presId="urn:microsoft.com/office/officeart/2005/8/layout/list1"/>
    <dgm:cxn modelId="{FB1E0F0B-4B02-4424-9CED-77D1B27EFF01}" type="presParOf" srcId="{D493A6AA-E573-407C-A079-BBBB4E2BFF92}" destId="{67EDA7EF-3966-4C3B-A39E-4E5DDDA7BE7A}" srcOrd="9" destOrd="0" presId="urn:microsoft.com/office/officeart/2005/8/layout/list1"/>
    <dgm:cxn modelId="{BE1AEE53-0BC8-4F1F-813B-77A986CD315A}" type="presParOf" srcId="{D493A6AA-E573-407C-A079-BBBB4E2BFF92}" destId="{7963A529-E299-435B-888E-CF4E0FFF92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C52E1-562E-4410-B6BA-178B625B5CEE}">
      <dsp:nvSpPr>
        <dsp:cNvPr id="0" name=""/>
        <dsp:cNvSpPr/>
      </dsp:nvSpPr>
      <dsp:spPr>
        <a:xfrm>
          <a:off x="0" y="381484"/>
          <a:ext cx="100999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2C3FB-56D0-4035-BFDF-5F092F60089C}">
      <dsp:nvSpPr>
        <dsp:cNvPr id="0" name=""/>
        <dsp:cNvSpPr/>
      </dsp:nvSpPr>
      <dsp:spPr>
        <a:xfrm>
          <a:off x="504998" y="56764"/>
          <a:ext cx="893962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228" tIns="0" rIns="2672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Особистісне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701" y="88467"/>
        <a:ext cx="8876223" cy="586034"/>
      </dsp:txXfrm>
    </dsp:sp>
    <dsp:sp modelId="{2CAC9F36-63BF-4014-9DFC-C9042210E762}">
      <dsp:nvSpPr>
        <dsp:cNvPr id="0" name=""/>
        <dsp:cNvSpPr/>
      </dsp:nvSpPr>
      <dsp:spPr>
        <a:xfrm>
          <a:off x="0" y="1379404"/>
          <a:ext cx="100999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BC93E-BA63-417E-A209-54CF107D37E0}">
      <dsp:nvSpPr>
        <dsp:cNvPr id="0" name=""/>
        <dsp:cNvSpPr/>
      </dsp:nvSpPr>
      <dsp:spPr>
        <a:xfrm>
          <a:off x="504998" y="1054684"/>
          <a:ext cx="8940831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228" tIns="0" rIns="2672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Права і обов</a:t>
          </a: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язки 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701" y="1086387"/>
        <a:ext cx="8877425" cy="586034"/>
      </dsp:txXfrm>
    </dsp:sp>
    <dsp:sp modelId="{5E922C6F-C4CC-4D7F-BD42-58E00510CF56}">
      <dsp:nvSpPr>
        <dsp:cNvPr id="0" name=""/>
        <dsp:cNvSpPr/>
      </dsp:nvSpPr>
      <dsp:spPr>
        <a:xfrm>
          <a:off x="0" y="2377324"/>
          <a:ext cx="100999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0A0A8-3890-4C93-8587-ECA839EA3913}">
      <dsp:nvSpPr>
        <dsp:cNvPr id="0" name=""/>
        <dsp:cNvSpPr/>
      </dsp:nvSpPr>
      <dsp:spPr>
        <a:xfrm>
          <a:off x="504998" y="2052604"/>
          <a:ext cx="8940831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228" tIns="0" rIns="2672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Заощадження і витрати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701" y="2084307"/>
        <a:ext cx="8877425" cy="586034"/>
      </dsp:txXfrm>
    </dsp:sp>
    <dsp:sp modelId="{9C617E05-3F6A-48E2-86C9-664689D4FB8E}">
      <dsp:nvSpPr>
        <dsp:cNvPr id="0" name=""/>
        <dsp:cNvSpPr/>
      </dsp:nvSpPr>
      <dsp:spPr>
        <a:xfrm>
          <a:off x="0" y="3375244"/>
          <a:ext cx="100999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85B7A-23EF-487C-A9D4-D7297C6AD11A}">
      <dsp:nvSpPr>
        <dsp:cNvPr id="0" name=""/>
        <dsp:cNvSpPr/>
      </dsp:nvSpPr>
      <dsp:spPr>
        <a:xfrm>
          <a:off x="504998" y="3050524"/>
          <a:ext cx="8940831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228" tIns="0" rIns="2672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Планування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і бюджет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701" y="3082227"/>
        <a:ext cx="8877425" cy="586034"/>
      </dsp:txXfrm>
    </dsp:sp>
    <dsp:sp modelId="{6C207B76-0F59-498D-9C72-128E8E3A7822}">
      <dsp:nvSpPr>
        <dsp:cNvPr id="0" name=""/>
        <dsp:cNvSpPr/>
      </dsp:nvSpPr>
      <dsp:spPr>
        <a:xfrm>
          <a:off x="0" y="4373164"/>
          <a:ext cx="100999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D8063-AE97-4758-8967-AA2A0B0BD465}">
      <dsp:nvSpPr>
        <dsp:cNvPr id="0" name=""/>
        <dsp:cNvSpPr/>
      </dsp:nvSpPr>
      <dsp:spPr>
        <a:xfrm>
          <a:off x="504998" y="4048444"/>
          <a:ext cx="8940831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228" tIns="0" rIns="2672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Дитяча соціальна і фінансова  ініціатива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701" y="4080147"/>
        <a:ext cx="8877425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0446B-A53F-42E9-99E7-848EDA030310}">
      <dsp:nvSpPr>
        <dsp:cNvPr id="0" name=""/>
        <dsp:cNvSpPr/>
      </dsp:nvSpPr>
      <dsp:spPr>
        <a:xfrm>
          <a:off x="0" y="1175772"/>
          <a:ext cx="70558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FD41B8-00C4-43E5-AD70-E7EB8D4D73B2}">
      <dsp:nvSpPr>
        <dsp:cNvPr id="0" name=""/>
        <dsp:cNvSpPr/>
      </dsp:nvSpPr>
      <dsp:spPr>
        <a:xfrm>
          <a:off x="377203" y="0"/>
          <a:ext cx="5759983" cy="16054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85" tIns="0" rIns="18668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ігротека: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Дидактичні ігри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Настільно-друковані ігри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Сюжетно-рольові ігри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Проблемні ігрові ситуації</a:t>
          </a:r>
          <a:endParaRPr lang="uk-UA" sz="2400" kern="1200" dirty="0"/>
        </a:p>
      </dsp:txBody>
      <dsp:txXfrm>
        <a:off x="455572" y="78369"/>
        <a:ext cx="5603245" cy="1448667"/>
      </dsp:txXfrm>
    </dsp:sp>
    <dsp:sp modelId="{7854ED9B-5122-4C10-BC3B-2778EC9C130F}">
      <dsp:nvSpPr>
        <dsp:cNvPr id="0" name=""/>
        <dsp:cNvSpPr/>
      </dsp:nvSpPr>
      <dsp:spPr>
        <a:xfrm>
          <a:off x="0" y="3018488"/>
          <a:ext cx="70558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BBF56-06F5-4C4E-AF90-2AB8E8C2652B}">
      <dsp:nvSpPr>
        <dsp:cNvPr id="0" name=""/>
        <dsp:cNvSpPr/>
      </dsp:nvSpPr>
      <dsp:spPr>
        <a:xfrm>
          <a:off x="352790" y="2185572"/>
          <a:ext cx="5759983" cy="13199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85" tIns="0" rIns="18668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зона: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Скриньки власних заощаджень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Карта України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Піктограми емоцій тощо</a:t>
          </a:r>
          <a:endParaRPr lang="uk-UA" sz="2400" kern="1200" dirty="0"/>
        </a:p>
      </dsp:txBody>
      <dsp:txXfrm>
        <a:off x="417227" y="2250009"/>
        <a:ext cx="5631109" cy="1191122"/>
      </dsp:txXfrm>
    </dsp:sp>
    <dsp:sp modelId="{7963A529-E299-435B-888E-CF4E0FFF924F}">
      <dsp:nvSpPr>
        <dsp:cNvPr id="0" name=""/>
        <dsp:cNvSpPr/>
      </dsp:nvSpPr>
      <dsp:spPr>
        <a:xfrm>
          <a:off x="0" y="4981211"/>
          <a:ext cx="70558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251506-4B7B-42E8-B6BF-16B569C5C8FF}">
      <dsp:nvSpPr>
        <dsp:cNvPr id="0" name=""/>
        <dsp:cNvSpPr/>
      </dsp:nvSpPr>
      <dsp:spPr>
        <a:xfrm>
          <a:off x="352790" y="4028288"/>
          <a:ext cx="5759983" cy="14400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85" tIns="0" rIns="18668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Тематична бібліотека: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Каталог казок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«Уроки Афлатуна»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Усна народна творчість</a:t>
          </a:r>
          <a:endParaRPr lang="uk-UA" sz="2400" kern="1200" dirty="0"/>
        </a:p>
      </dsp:txBody>
      <dsp:txXfrm>
        <a:off x="423085" y="4098583"/>
        <a:ext cx="5619393" cy="1299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BD893-784D-46DF-85B2-A8F083B87716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40F9-AAE4-4EE1-A18D-A8E9929802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82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6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89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99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05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06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41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11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08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085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12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7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4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12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29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91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20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18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B1D7-4AEB-43DD-9D63-7F16BF8C09DB}" type="datetimeFigureOut">
              <a:rPr lang="uk-UA" smtClean="0"/>
              <a:pPr/>
              <a:t>21.03.2019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62D5-C148-4ABD-B982-B33BD565BC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756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7329" y="870177"/>
            <a:ext cx="10244137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107950"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СОЦІАЛЬНО-ЕКОНОМІЧНА ОСВІТА ДОШКІЛЬНЯТ</a:t>
            </a:r>
            <a:endParaRPr lang="uk-UA" sz="4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" y="3466870"/>
            <a:ext cx="10977562" cy="2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7081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Розділи та Модулі   ПРОГРАМИ «АФЛАТОТ»</a:t>
            </a:r>
            <a:br>
              <a:rPr lang="uk-UA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700" u="sng" dirty="0" smtClean="0"/>
              <a:t>Розділ 2.  Я і моя сім'я. Турбота про людей, яких ми любимо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Цей розділ присвячений висвітленню важливості взаємин в родинах дошкільнят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4908" y="1873786"/>
            <a:ext cx="5386917" cy="28367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3: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нас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11: Ось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3538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13: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</a:p>
          <a:p>
            <a:pPr algn="just">
              <a:buNone/>
            </a:pPr>
            <a:r>
              <a:rPr lang="ru-RU" dirty="0" smtClean="0"/>
              <a:t>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7223" y="1887641"/>
            <a:ext cx="5389033" cy="1977777"/>
          </a:xfrm>
        </p:spPr>
        <p:txBody>
          <a:bodyPr>
            <a:normAutofit fontScale="85000" lnSpcReduction="20000"/>
          </a:bodyPr>
          <a:lstStyle/>
          <a:p>
            <a:pPr marL="0" indent="179388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4: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 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сім’єю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9388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9388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дому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" y="4131888"/>
            <a:ext cx="10977562" cy="272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8051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Розділи та Модулі   ПРОГРАМИ «АФЛАТОТ»</a:t>
            </a:r>
            <a:br>
              <a:rPr lang="uk-UA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700" u="sng" dirty="0" smtClean="0"/>
              <a:t> </a:t>
            </a:r>
            <a:r>
              <a:rPr lang="uk-UA" sz="2700" u="sng" dirty="0" smtClean="0">
                <a:latin typeface="Times New Roman" pitchFamily="18" charset="0"/>
                <a:cs typeface="Times New Roman" pitchFamily="18" charset="0"/>
              </a:rPr>
              <a:t>Розділ 3. Я і мої друзі.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У цьому розділі йдеться про важливість дружби, про те, що друзі роблять один для одного і що отримують натомість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sz="half" idx="2"/>
          </p:nvPr>
        </p:nvSpPr>
        <p:spPr>
          <a:xfrm>
            <a:off x="748291" y="2095212"/>
            <a:ext cx="5386387" cy="17424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5: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один за одного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16: Казка про Лева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Мишку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дружби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34931" y="2053895"/>
            <a:ext cx="5389033" cy="232414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6: 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проявляємо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себе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талантах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інтересах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18: Казка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Черепаху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19: Загадай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20: Шоу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Талантів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" y="4131888"/>
            <a:ext cx="10977562" cy="2282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4510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Розділи та Модулі   ПРОГРАМИ «АФЛАТОТ»</a:t>
            </a:r>
            <a:br>
              <a:rPr lang="uk-UA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700" u="sng" dirty="0" smtClean="0"/>
              <a:t> Розділ 4. Я і суспільство. Живемо і працюємо разом</a:t>
            </a:r>
            <a:r>
              <a:rPr lang="uk-UA" sz="2700" dirty="0" smtClean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Мета даного розділу закріпити у свідомості дітей поняття суспільства і сусідства, почати вивчення основних процесів продажу і покупки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37309" y="2008910"/>
            <a:ext cx="10972800" cy="2895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7:  Я - член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21:	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22: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23: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Приладдя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мінімаркет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25:	Природа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" y="4696690"/>
            <a:ext cx="10977562" cy="216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3049"/>
            <a:ext cx="10972800" cy="242858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Розділи та Модулі   ПРОГРАМИ «АФЛАТОТ» </a:t>
            </a:r>
            <a:b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u="sng" dirty="0" smtClean="0"/>
              <a:t>Розділ 5. Я та гроші. Витрачаємо, накопичуємо і ділимося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У цьому розділі вивчаються основні фінансові поняття, завдяки яким діти зможуть зробити перші кроки в напрямку соціальної та фінансової освіти. Розділ структурований таким чином, щоб діти мали можливість спочатку розібратися, що таке гроші, а потім усвідомити їх цінність; що означає витрачати, накопичувати і ділитися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054" y="2701636"/>
            <a:ext cx="5386917" cy="326631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8: Потреби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26: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потребую?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234931" y="2632363"/>
            <a:ext cx="5389033" cy="329402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9: Я знаю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27: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28: Мир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29: Казка про Монетку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" y="4131888"/>
            <a:ext cx="10977562" cy="272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0" y="469657"/>
            <a:ext cx="9906000" cy="1477961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Розділи та Модулі   ПРОГРАМИ «АФЛАТОТ» </a:t>
            </a:r>
            <a:b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Розділ 5. Я та гроші. Витрачаємо, накопичуємо і ділимося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141410" y="2368433"/>
            <a:ext cx="4878391" cy="2717801"/>
          </a:xfrm>
        </p:spPr>
        <p:txBody>
          <a:bodyPr>
            <a:normAutofit fontScale="62500" lnSpcReduction="20000"/>
          </a:bodyPr>
          <a:lstStyle/>
          <a:p>
            <a:pPr marL="0" indent="360363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10: 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30: Казка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Мураху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Коника </a:t>
            </a:r>
          </a:p>
          <a:p>
            <a:pPr marL="0" indent="360363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31: Вода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 ресурс </a:t>
            </a:r>
          </a:p>
          <a:p>
            <a:pPr marL="0" indent="360363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32: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0" y="2368433"/>
            <a:ext cx="4875210" cy="27178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11: Я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витратити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33: Як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</a:t>
            </a: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34: 1,2,3 ... монетки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Афлатун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монетки? </a:t>
            </a:r>
          </a:p>
          <a:p>
            <a:pPr marL="0" indent="360363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36: Казка про Журавля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зграю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" y="4381270"/>
            <a:ext cx="10977562" cy="224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1413" y="7638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Розділи та Модулі   ПРОГРАМИ «АФЛАТОТ» </a:t>
            </a:r>
            <a:b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Розділ 5. Я та гроші. Витрачаємо, накопичуємо і ділимося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41413" y="1686780"/>
            <a:ext cx="9905999" cy="354171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12: Ярмарка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Афлатуна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Відкладаємо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витрачаємо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ділимося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38: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Готуємося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Ярмарку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39a: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39b: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Витрачаємо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монетки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Афлатун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5" y="5117123"/>
            <a:ext cx="8672383" cy="174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1809" y="505401"/>
            <a:ext cx="9579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РОЗВИВАЛЬНЕ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ПРЕДМЕТНО-ІГРОВЕ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4588010"/>
              </p:ext>
            </p:extLst>
          </p:nvPr>
        </p:nvGraphicFramePr>
        <p:xfrm>
          <a:off x="217957" y="1028621"/>
          <a:ext cx="7055803" cy="587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04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254" y="2172710"/>
            <a:ext cx="10972800" cy="1143000"/>
          </a:xfrm>
          <a:prstGeom prst="roundRect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СІМ</a:t>
            </a:r>
            <a:r>
              <a:rPr lang="en-US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’</a:t>
            </a:r>
            <a:r>
              <a:rPr lang="uk-UA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Я – ЦЕ ПЕРШИЙ УЧИТЕЛЬ, ЯКИЙ МАЄ ВЕЛИЧЕЗНИЙ ВПЛИВ НА ФОРМУВАННЯ</a:t>
            </a:r>
            <a:r>
              <a:rPr lang="en-US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27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СОЦІАЛЬНИХ ЗНАНЬ ДИТИНИ, ЇЇ ПОВЕДІНКУ</a:t>
            </a:r>
            <a:r>
              <a:rPr lang="uk-UA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uk-UA" sz="2700" dirty="0" smtClean="0">
                <a:solidFill>
                  <a:srgbClr val="003366"/>
                </a:solidFill>
                <a:latin typeface="Times New Roman"/>
                <a:ea typeface="Times New Roman"/>
              </a:rPr>
              <a:t> </a:t>
            </a:r>
            <a:endParaRPr lang="uk-UA" sz="2700" b="1" dirty="0">
              <a:solidFill>
                <a:srgbClr val="0000CC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idx="1"/>
          </p:nvPr>
        </p:nvSpPr>
        <p:spPr>
          <a:xfrm>
            <a:off x="2064327" y="3851563"/>
            <a:ext cx="9033164" cy="2197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Важлива складова програми – залучення батьків до економічної  освіти дошкільнят</a:t>
            </a:r>
          </a:p>
        </p:txBody>
      </p:sp>
      <p:sp>
        <p:nvSpPr>
          <p:cNvPr id="4" name="Овал 3"/>
          <p:cNvSpPr/>
          <p:nvPr/>
        </p:nvSpPr>
        <p:spPr>
          <a:xfrm>
            <a:off x="2278498" y="281366"/>
            <a:ext cx="8352928" cy="195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Батьки  розглядаються як важливі дійові особи та помічники педагога   у формуванні фінансових понять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000" y1="47800" x2="55914" y2="71000"/>
                        <a14:foregroundMark x1="46505" y1="65000" x2="60484" y2="69800"/>
                        <a14:foregroundMark x1="50806" y1="60600" x2="50806" y2="70200"/>
                        <a14:foregroundMark x1="48387" y1="68000" x2="56989" y2="6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87" y="2391208"/>
            <a:ext cx="283464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dmin\Pictures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3" y="1077426"/>
            <a:ext cx="1200020" cy="1545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" y="4131888"/>
            <a:ext cx="10977562" cy="27261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382053" y="766020"/>
            <a:ext cx="799975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ПРИЄДНУЙТЕСЬ  ДО  НАШОГО  РУХУ</a:t>
            </a:r>
            <a:endParaRPr lang="ru-RU" sz="5400" b="1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12" y="533399"/>
            <a:ext cx="10515600" cy="2095501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ПРОГРАМУ ВПРОВАДЖУЄ:</a:t>
            </a:r>
            <a:br>
              <a:rPr lang="uk-UA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112  країн Світу</a:t>
            </a:r>
            <a:r>
              <a:rPr lang="uk-UA" b="1" i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 країна -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 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463761" y="2615094"/>
            <a:ext cx="5261304" cy="28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67" r="100000">
                        <a14:foregroundMark x1="8958" y1="54333" x2="19479" y2="72333"/>
                        <a14:foregroundMark x1="36458" y1="68333" x2="44583" y2="63000"/>
                        <a14:foregroundMark x1="76458" y1="80000" x2="75521" y2="79333"/>
                        <a14:foregroundMark x1="52292" y1="81000" x2="54167" y2="82333"/>
                        <a14:foregroundMark x1="38333" y1="88333" x2="40729" y2="84333"/>
                        <a14:foregroundMark x1="39792" y1="77333" x2="39583" y2="78333"/>
                        <a14:foregroundMark x1="56771" y1="94333" x2="58021" y2="96000"/>
                        <a14:foregroundMark x1="77292" y1="72000" x2="78021" y2="73333"/>
                        <a14:foregroundMark x1="94896" y1="32333" x2="96146" y2="35333"/>
                        <a14:foregroundMark x1="83021" y1="11333" x2="86667" y2="9000"/>
                        <a14:foregroundMark x1="79896" y1="1333" x2="91146" y2="22333"/>
                        <a14:foregroundMark x1="86979" y1="17333" x2="75417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4" t="27968" r="1094"/>
          <a:stretch/>
        </p:blipFill>
        <p:spPr>
          <a:xfrm>
            <a:off x="3500438" y="4857750"/>
            <a:ext cx="8691562" cy="205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9354" t="12231" r="22383" b="16493"/>
          <a:stretch/>
        </p:blipFill>
        <p:spPr>
          <a:xfrm>
            <a:off x="513325" y="2893101"/>
            <a:ext cx="3267857" cy="31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091" y="274637"/>
            <a:ext cx="11914909" cy="1318635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Афлатун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перекладі з арабської означає дослідник (людина, яка мислить, досліджує, вивчає та діє)</a:t>
            </a:r>
            <a:b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4690" y="1766720"/>
            <a:ext cx="11831782" cy="4372457"/>
          </a:xfrm>
        </p:spPr>
        <p:txBody>
          <a:bodyPr>
            <a:normAutofit fontScale="92500" lnSpcReduction="20000"/>
          </a:bodyPr>
          <a:lstStyle/>
          <a:p>
            <a:pPr marL="0" indent="263525" algn="just">
              <a:buNone/>
            </a:pPr>
            <a:r>
              <a:rPr lang="ru-RU" sz="2400" b="1" dirty="0" smtClean="0"/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Aflatoun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International»(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Дана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дух,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  </a:t>
            </a:r>
          </a:p>
          <a:p>
            <a:pPr marL="0" indent="263525" algn="just">
              <a:buNone/>
            </a:pPr>
            <a:endParaRPr lang="uk-UA" sz="2000" b="1" dirty="0" smtClean="0"/>
          </a:p>
          <a:p>
            <a:pPr marL="0" indent="263525" algn="just">
              <a:buNone/>
            </a:pPr>
            <a:endParaRPr lang="uk-UA" sz="2000" b="1" dirty="0" smtClean="0"/>
          </a:p>
          <a:p>
            <a:pPr marL="0" indent="263525" algn="just">
              <a:buNone/>
            </a:pPr>
            <a:r>
              <a:rPr lang="uk-UA" sz="2000" b="1" dirty="0" smtClean="0"/>
              <a:t>Девіз </a:t>
            </a:r>
            <a:r>
              <a:rPr lang="uk-UA" sz="2000" b="1" dirty="0" err="1" smtClean="0"/>
              <a:t>Афлатуна</a:t>
            </a:r>
            <a:r>
              <a:rPr lang="uk-UA" sz="2000" b="1" dirty="0" smtClean="0"/>
              <a:t>: </a:t>
            </a:r>
            <a:r>
              <a:rPr lang="uk-UA" sz="2000" dirty="0" smtClean="0"/>
              <a:t>«Відрізняй правду від </a:t>
            </a:r>
            <a:r>
              <a:rPr lang="uk-UA" sz="2000" dirty="0" err="1" smtClean="0"/>
              <a:t>вимисла</a:t>
            </a:r>
            <a:r>
              <a:rPr lang="uk-UA" sz="2000" dirty="0" smtClean="0"/>
              <a:t>. Досліджуй, думай, вивчай та дій</a:t>
            </a:r>
            <a:r>
              <a:rPr lang="ru-RU" sz="2000" dirty="0" smtClean="0"/>
              <a:t>» </a:t>
            </a:r>
            <a:r>
              <a:rPr lang="uk-UA" sz="2000" dirty="0" smtClean="0"/>
              <a:t>     </a:t>
            </a:r>
            <a:endParaRPr lang="ru-RU" sz="2000" dirty="0" smtClean="0"/>
          </a:p>
          <a:p>
            <a:pPr marL="0" indent="263525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4" descr="http://narfu.ru/imikt/science/aflatoun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4" y="914399"/>
            <a:ext cx="4904508" cy="7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19537" y="262970"/>
            <a:ext cx="5481212" cy="5544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ПРОГРАМА «АФЛАТОТ»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100563"/>
            <a:ext cx="11776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програма,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фінансової освіти. спрямована на формування азів соціальної та фінансової грамотності у дошкільників.  Вона не розглядається як комплексна програма з раннього розвитку та навчання дітей, а скоріше - як додатковий навчальний курс спрямований на формування  вмінь та навичок в сфері соціальної освіти.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4493" y="5661289"/>
            <a:ext cx="7971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ДОШКІЛЬНИКИ  МАЮТЬ  НОВУ  ІГРАШКУ –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АФЛАТУНЧИКА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3694056"/>
              </p:ext>
            </p:extLst>
          </p:nvPr>
        </p:nvGraphicFramePr>
        <p:xfrm>
          <a:off x="1305653" y="1275517"/>
          <a:ext cx="100999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41759" y="301835"/>
            <a:ext cx="7128792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КЛЮЧОВІ  ЕЛЕМЕНТИ</a:t>
            </a:r>
            <a:endParaRPr lang="uk-UA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5" t="32366" r="57329" b="34441"/>
          <a:stretch/>
        </p:blipFill>
        <p:spPr>
          <a:xfrm>
            <a:off x="10474731" y="1765943"/>
            <a:ext cx="728663" cy="108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26263" r="77623" b="33702"/>
          <a:stretch/>
        </p:blipFill>
        <p:spPr>
          <a:xfrm>
            <a:off x="1429092" y="2758019"/>
            <a:ext cx="809674" cy="1080000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6" name="Объект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7" t="31245" r="32457" b="37276"/>
          <a:stretch/>
        </p:blipFill>
        <p:spPr>
          <a:xfrm>
            <a:off x="1462039" y="4639845"/>
            <a:ext cx="940092" cy="1080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Объект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8" t="30340" r="11393" b="35492"/>
          <a:stretch/>
        </p:blipFill>
        <p:spPr>
          <a:xfrm>
            <a:off x="10446157" y="4953321"/>
            <a:ext cx="757237" cy="10800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7F7FD"/>
              </a:clrFrom>
              <a:clrTo>
                <a:srgbClr val="E7F7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0" b="98276" l="72000" r="99111">
                        <a14:foregroundMark x1="92333" y1="82414" x2="94889" y2="85172"/>
                        <a14:foregroundMark x1="93333" y1="68276" x2="94222" y2="74828"/>
                        <a14:foregroundMark x1="96778" y1="85517" x2="93333" y2="7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56" r="1111"/>
          <a:stretch/>
        </p:blipFill>
        <p:spPr>
          <a:xfrm>
            <a:off x="10451447" y="3472894"/>
            <a:ext cx="882621" cy="1080000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  <p:extLst>
      <p:ext uri="{BB962C8B-B14F-4D97-AF65-F5344CB8AC3E}">
        <p14:creationId xmlns:p14="http://schemas.microsoft.com/office/powerpoint/2010/main" val="264855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2C3FB-56D0-4035-BFDF-5F092F600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E5A2C3FB-56D0-4035-BFDF-5F092F600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E5A2C3FB-56D0-4035-BFDF-5F092F600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FBC93E-BA63-417E-A209-54CF107D3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8FBC93E-BA63-417E-A209-54CF107D3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8FBC93E-BA63-417E-A209-54CF107D3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D0A0A8-3890-4C93-8587-ECA839EA3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D8D0A0A8-3890-4C93-8587-ECA839EA3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8D0A0A8-3890-4C93-8587-ECA839EA3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885B7A-23EF-487C-A9D4-D7297C6A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6885B7A-23EF-487C-A9D4-D7297C6A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6885B7A-23EF-487C-A9D4-D7297C6A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D8063-AE97-4758-8967-AA2A0B0BD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A1D8063-AE97-4758-8967-AA2A0B0BD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A1D8063-AE97-4758-8967-AA2A0B0BD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C52E1-562E-4410-B6BA-178B625B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F1C52E1-562E-4410-B6BA-178B625B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F1C52E1-562E-4410-B6BA-178B625B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C9F36-63BF-4014-9DFC-C9042210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2CAC9F36-63BF-4014-9DFC-C9042210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CAC9F36-63BF-4014-9DFC-C9042210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22C6F-C4CC-4D7F-BD42-58E00510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5E922C6F-C4CC-4D7F-BD42-58E00510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5E922C6F-C4CC-4D7F-BD42-58E00510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617E05-3F6A-48E2-86C9-664689D4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C617E05-3F6A-48E2-86C9-664689D4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C617E05-3F6A-48E2-86C9-664689D4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207B76-0F59-498D-9C72-128E8E3A7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C207B76-0F59-498D-9C72-128E8E3A7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207B76-0F59-498D-9C72-128E8E3A7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68017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4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включає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історичну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довідку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концепцію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вихователям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батькам,  40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розробок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конспектів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занять (до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усіх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п’яти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розділів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08763" y="2249488"/>
            <a:ext cx="49713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706" y="-62772"/>
            <a:ext cx="8534400" cy="1507067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ПРОГРАМА «АФЛАТОТ»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9600" y="1444295"/>
            <a:ext cx="7315200" cy="449930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Емблема програми –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Афлатун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помаранчева дитяча долонька, яка символізує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міжнародність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проекту, дружність дітей різних націй. 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іншого боку –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зірочка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Афлатун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іскорка, вогник, що прийшов з космосу і тепер супроводжує дітей в ході навчання, допомагає дітям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проникнутись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ідеєю програми і краще вивчити їх права та обов’язки, навчитись правильно користуватись коштами.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9925" y="1218556"/>
            <a:ext cx="2549238" cy="439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2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П'ять ключових елементів програми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5744" y="1808286"/>
            <a:ext cx="11471562" cy="471560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Особистісне розуміння і дослідження.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Дітей спонукають до самопізнання і більшої впевненості  в собі, вони досліджують,  усвідомлюють і оцінюють різні характеристики, які роблять їх унікальними, неповторними.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Права і обов'язки.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Програма 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Афлатот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втілює принципи  Конвенції  ООН  про  права  дитини. Малята здобувають знання про  свої права, спільно з дорослими ініціюють та організовують заходи, які спрямовані на реалізацію прав дитини.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Заощадження і витрати.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Діти вчаться відповідально використовувати й накопичувати фінансові, природні та інші види ресурсів,  робити  заощадження  і  розумно витрачати.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Планування і бюджет.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Планування та складання бюджету допомагає дітям зрозуміти, що вони самі можуть впливати на своє майбутнє,  дозволяє дітям встановлювати особисті та фінансові цілі.  Вони дізнаються, як робити конкретні кроки в напрямку досягнення мети, яку вони ставлять перед собою.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Дитяча соціальна і фінансова  ініціатива.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Дитину націлюють 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сприйманя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себе як активного учасника та члена суспільства. Соціальні та фінансові проекти є логічним продовженням різних напрямків навчання і заходів програми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Афлатот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 В рамках фінансових програм діти заробляють гроші за допомогою власних ініціатив, завдяки чому вони дізнаються більше про ринок.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Кожен Ключовий Елемент важливий в рівній мірі.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518" y="-381721"/>
            <a:ext cx="9906000" cy="1477961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Розділи та Модулі   ПРОГРАМИ «АФЛАТОТ»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374074" y="3311236"/>
            <a:ext cx="5622444" cy="3141621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модуль 1: 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Знайомство з </a:t>
            </a:r>
            <a:r>
              <a:rPr lang="uk-UA" sz="2600" b="1" dirty="0" err="1" smtClean="0">
                <a:latin typeface="Times New Roman" pitchFamily="18" charset="0"/>
                <a:cs typeface="Times New Roman" pitchFamily="18" charset="0"/>
              </a:rPr>
              <a:t>Афлатуном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Афлатуна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 algn="just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Афлатуна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3: Пташка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 algn="just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4: Коробка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Афлатуном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89074" y="3183348"/>
            <a:ext cx="5881254" cy="33112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2: Я-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Особливий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5: Я знаю, як мене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6: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7: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8: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9: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нюхати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10: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самовиражатися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74074" y="900012"/>
            <a:ext cx="11430000" cy="18431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>
              <a:buNone/>
            </a:pPr>
            <a:r>
              <a:rPr lang="uk-UA" sz="2200" b="1" u="sng" dirty="0" smtClean="0">
                <a:latin typeface="Times New Roman" pitchFamily="18" charset="0"/>
                <a:cs typeface="Times New Roman" pitchFamily="18" charset="0"/>
              </a:rPr>
              <a:t>Розділ 1. Ти, Я і </a:t>
            </a:r>
            <a:r>
              <a:rPr lang="uk-UA" sz="2200" b="1" u="sng" dirty="0" err="1" smtClean="0">
                <a:latin typeface="Times New Roman" pitchFamily="18" charset="0"/>
                <a:cs typeface="Times New Roman" pitchFamily="18" charset="0"/>
              </a:rPr>
              <a:t>Афлатун</a:t>
            </a:r>
            <a:r>
              <a:rPr lang="uk-UA" sz="2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сприятливого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Враховуючи, що цільова аудиторія програми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Афлатот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- діти від трьох до шести років, особлива увага звертається на: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Формування самосвідомості;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Вивчення власного тіла та його функцій;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Ознайомлення з різними видами емоцій, вміння їх розуміти та виражати.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1800</TotalTime>
  <Words>928</Words>
  <Application>Microsoft Office PowerPoint</Application>
  <PresentationFormat>Произвольный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Контур</vt:lpstr>
      <vt:lpstr>Презентация PowerPoint</vt:lpstr>
      <vt:lpstr>ПРОГРАМУ ВПРОВАДЖУЄ:  112  країн Світу 92 країна - Україна   </vt:lpstr>
      <vt:lpstr>Афлатун - у перекладі з арабської означає дослідник (людина, яка мислить, досліджує, вивчає та діє) </vt:lpstr>
      <vt:lpstr>Презентация PowerPoint</vt:lpstr>
      <vt:lpstr>Презентация PowerPoint</vt:lpstr>
      <vt:lpstr> Це - навчальний посібник, який включає історичну довідку, інформацію про концепцію та особливості Міжнародної Програми, рекомендації щодо роботи вихователям та батькам,  40 розробок конспектів занять (до усіх  п’яти розділів Програми).</vt:lpstr>
      <vt:lpstr>ПРОГРАМА «АФЛАТОТ»</vt:lpstr>
      <vt:lpstr> П'ять ключових елементів програми</vt:lpstr>
      <vt:lpstr>Розділи та Модулі   ПРОГРАМИ «АФЛАТОТ»</vt:lpstr>
      <vt:lpstr>Розділи та Модулі   ПРОГРАМИ «АФЛАТОТ» Розділ 2.  Я і моя сім'я. Турбота про людей, яких ми любимо  Цей розділ присвячений висвітленню важливості взаємин в родинах дошкільнят</vt:lpstr>
      <vt:lpstr>Розділи та Модулі   ПРОГРАМИ «АФЛАТОТ»  Розділ 3. Я і мої друзі.  У цьому розділі йдеться про важливість дружби, про те, що друзі роблять один для одного і що отримують натомість</vt:lpstr>
      <vt:lpstr>Розділи та Модулі   ПРОГРАМИ «АФЛАТОТ»  Розділ 4. Я і суспільство. Живемо і працюємо разом.  Мета даного розділу закріпити у свідомості дітей поняття суспільства і сусідства, почати вивчення основних процесів продажу і покупки</vt:lpstr>
      <vt:lpstr>Розділи та Модулі   ПРОГРАМИ «АФЛАТОТ»  Розділ 5. Я та гроші. Витрачаємо, накопичуємо і ділимося  У цьому розділі вивчаються основні фінансові поняття, завдяки яким діти зможуть зробити перші кроки в напрямку соціальної та фінансової освіти. Розділ структурований таким чином, щоб діти мали можливість спочатку розібратися, що таке гроші, а потім усвідомити їх цінність; що означає витрачати, накопичувати і ділитися</vt:lpstr>
      <vt:lpstr>Розділи та Модулі   ПРОГРАМИ «АФЛАТОТ»   Розділ 5. Я та гроші. Витрачаємо, накопичуємо і ділимося</vt:lpstr>
      <vt:lpstr>Розділи та Модулі   ПРОГРАМИ «АФЛАТОТ»   Розділ 5. Я та гроші. Витрачаємо, накопичуємо і ділимося</vt:lpstr>
      <vt:lpstr>Презентация PowerPoint</vt:lpstr>
      <vt:lpstr>СІМ’Я – ЦЕ ПЕРШИЙ УЧИТЕЛЬ, ЯКИЙ МАЄ ВЕЛИЧЕЗНИЙ ВПЛИВ НА ФОРМУВАННЯ СОЦІАЛЬНИХ ЗНАНЬ ДИТИНИ, ЇЇ ПОВЕДІНКУ.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User</cp:lastModifiedBy>
  <cp:revision>129</cp:revision>
  <dcterms:created xsi:type="dcterms:W3CDTF">2015-12-04T14:49:07Z</dcterms:created>
  <dcterms:modified xsi:type="dcterms:W3CDTF">2019-03-21T09:26:39Z</dcterms:modified>
</cp:coreProperties>
</file>