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0CAC-9068-4449-A2B4-FE6E9AACAF2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DD0A-FCEB-484B-9D2A-EA1B37337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7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0CAC-9068-4449-A2B4-FE6E9AACAF2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DD0A-FCEB-484B-9D2A-EA1B37337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0CAC-9068-4449-A2B4-FE6E9AACAF2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DD0A-FCEB-484B-9D2A-EA1B37337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1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0CAC-9068-4449-A2B4-FE6E9AACAF2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DD0A-FCEB-484B-9D2A-EA1B37337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0CAC-9068-4449-A2B4-FE6E9AACAF2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DD0A-FCEB-484B-9D2A-EA1B37337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3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0CAC-9068-4449-A2B4-FE6E9AACAF2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DD0A-FCEB-484B-9D2A-EA1B37337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5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0CAC-9068-4449-A2B4-FE6E9AACAF2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DD0A-FCEB-484B-9D2A-EA1B37337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9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0CAC-9068-4449-A2B4-FE6E9AACAF2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DD0A-FCEB-484B-9D2A-EA1B37337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3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0CAC-9068-4449-A2B4-FE6E9AACAF2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DD0A-FCEB-484B-9D2A-EA1B37337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4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0CAC-9068-4449-A2B4-FE6E9AACAF2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DD0A-FCEB-484B-9D2A-EA1B37337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58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0CAC-9068-4449-A2B4-FE6E9AACAF2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DD0A-FCEB-484B-9D2A-EA1B37337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4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0CAC-9068-4449-A2B4-FE6E9AACAF2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0DD0A-FCEB-484B-9D2A-EA1B37337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0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120" y="501264"/>
            <a:ext cx="9326881" cy="3001147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«Бук-</a:t>
            </a:r>
            <a:r>
              <a:rPr lang="uk-UA" dirty="0" err="1" smtClean="0"/>
              <a:t>слем</a:t>
            </a:r>
            <a:r>
              <a:rPr lang="uk-UA" dirty="0" smtClean="0"/>
              <a:t>»</a:t>
            </a:r>
            <a:r>
              <a:rPr lang="en-US" dirty="0" smtClean="0"/>
              <a:t>, «</a:t>
            </a:r>
            <a:r>
              <a:rPr lang="uk-UA" dirty="0" smtClean="0"/>
              <a:t>науковий </a:t>
            </a:r>
            <a:r>
              <a:rPr lang="uk-UA" dirty="0" err="1" smtClean="0"/>
              <a:t>стендап</a:t>
            </a:r>
            <a:r>
              <a:rPr lang="uk-UA" dirty="0" smtClean="0"/>
              <a:t>»</a:t>
            </a:r>
            <a:r>
              <a:rPr lang="en-US" dirty="0" smtClean="0"/>
              <a:t>, «</a:t>
            </a:r>
            <a:r>
              <a:rPr lang="uk-UA" dirty="0" smtClean="0"/>
              <a:t> бібліотечний </a:t>
            </a:r>
            <a:r>
              <a:rPr lang="uk-UA" dirty="0" err="1" smtClean="0"/>
              <a:t>квілт</a:t>
            </a:r>
            <a:r>
              <a:rPr lang="uk-UA" dirty="0" smtClean="0"/>
              <a:t>»– способи популяризації читання</a:t>
            </a:r>
            <a:r>
              <a:rPr lang="ru-RU" dirty="0" smtClean="0"/>
              <a:t> 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8250" y="3602038"/>
            <a:ext cx="8390710" cy="165576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Семінар</a:t>
            </a:r>
            <a:endParaRPr lang="ru-RU" dirty="0" smtClean="0"/>
          </a:p>
          <a:p>
            <a:r>
              <a:rPr lang="uk-UA" dirty="0" smtClean="0"/>
              <a:t>Методичного об</a:t>
            </a:r>
            <a:r>
              <a:rPr lang="en-US" dirty="0" smtClean="0"/>
              <a:t>’</a:t>
            </a:r>
            <a:r>
              <a:rPr lang="uk-UA" dirty="0" smtClean="0"/>
              <a:t>єднання шкільних бібліотекарів </a:t>
            </a:r>
          </a:p>
          <a:p>
            <a:r>
              <a:rPr lang="uk-UA" dirty="0" smtClean="0"/>
              <a:t>Дата проведення 31.08.2020р.</a:t>
            </a:r>
          </a:p>
          <a:p>
            <a:r>
              <a:rPr lang="uk-UA" dirty="0" smtClean="0"/>
              <a:t>Місце проведення</a:t>
            </a:r>
            <a:r>
              <a:rPr lang="en-US" dirty="0" smtClean="0"/>
              <a:t>: </a:t>
            </a:r>
            <a:r>
              <a:rPr lang="uk-UA" dirty="0" smtClean="0"/>
              <a:t>Веб-конференція </a:t>
            </a:r>
            <a:r>
              <a:rPr lang="en-US" dirty="0" smtClean="0"/>
              <a:t>ZOOM </a:t>
            </a:r>
            <a:endParaRPr lang="uk-UA" dirty="0" smtClean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852160" y="6198327"/>
            <a:ext cx="52252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1" y="3108960"/>
            <a:ext cx="2586363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3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571" y="1358537"/>
            <a:ext cx="6208494" cy="465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71" y="454957"/>
            <a:ext cx="86084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Бук-</a:t>
            </a:r>
            <a:r>
              <a:rPr lang="ru-RU" sz="2400" dirty="0" err="1" smtClean="0"/>
              <a:t>слем</a:t>
            </a:r>
            <a:r>
              <a:rPr lang="ru-RU" sz="2400" dirty="0" smtClean="0"/>
              <a:t>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змагання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читачів</a:t>
            </a:r>
            <a:r>
              <a:rPr lang="ru-RU" sz="2400" dirty="0" smtClean="0"/>
              <a:t> з </a:t>
            </a:r>
            <a:r>
              <a:rPr lang="ru-RU" sz="2400" dirty="0" err="1" smtClean="0"/>
              <a:t>майстерності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презентації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прочитаних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книжок</a:t>
            </a:r>
            <a:r>
              <a:rPr lang="ru-RU" sz="2400" dirty="0" smtClean="0"/>
              <a:t>. Алгоритм </a:t>
            </a:r>
            <a:r>
              <a:rPr lang="ru-RU" sz="2400" dirty="0" err="1" smtClean="0"/>
              <a:t>дій</a:t>
            </a:r>
            <a:r>
              <a:rPr lang="ru-RU" sz="2400" dirty="0" smtClean="0"/>
              <a:t> </a:t>
            </a:r>
            <a:r>
              <a:rPr lang="ru-RU" sz="2400" dirty="0" err="1" smtClean="0"/>
              <a:t>учасника</a:t>
            </a:r>
            <a:r>
              <a:rPr lang="ru-RU" sz="2400" dirty="0" smtClean="0"/>
              <a:t> (бук-</a:t>
            </a:r>
            <a:r>
              <a:rPr lang="ru-RU" sz="2400" dirty="0" err="1" smtClean="0"/>
              <a:t>слемера</a:t>
            </a:r>
            <a:r>
              <a:rPr lang="ru-RU" sz="2400" dirty="0" smtClean="0"/>
              <a:t>) </a:t>
            </a:r>
            <a:r>
              <a:rPr lang="ru-RU" sz="2400" dirty="0" err="1" smtClean="0"/>
              <a:t>простий</a:t>
            </a:r>
            <a:r>
              <a:rPr lang="ru-RU" sz="2400" dirty="0" smtClean="0"/>
              <a:t>:   							                                                                                                                     1.Обрати книжку. </a:t>
            </a:r>
          </a:p>
          <a:p>
            <a:r>
              <a:rPr lang="ru-RU" sz="2400" dirty="0" smtClean="0"/>
              <a:t>2.Підготувати </a:t>
            </a:r>
            <a:r>
              <a:rPr lang="ru-RU" sz="2400" dirty="0" err="1" smtClean="0"/>
              <a:t>виступ</a:t>
            </a:r>
            <a:r>
              <a:rPr lang="ru-RU" sz="2400" dirty="0" smtClean="0"/>
              <a:t> (</a:t>
            </a:r>
            <a:r>
              <a:rPr lang="ru-RU" sz="2400" dirty="0" err="1" smtClean="0"/>
              <a:t>тривалістю</a:t>
            </a:r>
            <a:r>
              <a:rPr lang="ru-RU" sz="2400" dirty="0" smtClean="0"/>
              <a:t> до 3 </a:t>
            </a:r>
            <a:r>
              <a:rPr lang="ru-RU" sz="2400" dirty="0" err="1" smtClean="0"/>
              <a:t>хвилин</a:t>
            </a:r>
            <a:r>
              <a:rPr lang="ru-RU" sz="2400" dirty="0" smtClean="0"/>
              <a:t>),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презентувати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прочитану</a:t>
            </a:r>
            <a:r>
              <a:rPr lang="ru-RU" sz="2400" dirty="0" smtClean="0"/>
              <a:t> книжку, </a:t>
            </a:r>
            <a:r>
              <a:rPr lang="ru-RU" sz="2400" dirty="0" err="1" smtClean="0"/>
              <a:t>звертаючи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увагу</a:t>
            </a:r>
            <a:r>
              <a:rPr lang="ru-RU" sz="2400" dirty="0" smtClean="0"/>
              <a:t> як на </a:t>
            </a:r>
            <a:r>
              <a:rPr lang="ru-RU" sz="2400" dirty="0" err="1" smtClean="0"/>
              <a:t>зміст</a:t>
            </a:r>
            <a:r>
              <a:rPr lang="ru-RU" sz="2400" dirty="0" smtClean="0"/>
              <a:t> (тему, </a:t>
            </a:r>
            <a:r>
              <a:rPr lang="ru-RU" sz="2400" dirty="0" err="1" smtClean="0"/>
              <a:t>актуальність</a:t>
            </a:r>
            <a:r>
              <a:rPr lang="ru-RU" sz="2400" dirty="0" smtClean="0"/>
              <a:t>), так і на </a:t>
            </a:r>
            <a:r>
              <a:rPr lang="ru-RU" sz="2400" dirty="0" err="1" smtClean="0"/>
              <a:t>художнє</a:t>
            </a:r>
            <a:r>
              <a:rPr lang="ru-RU" sz="2400" dirty="0" smtClean="0"/>
              <a:t> </a:t>
            </a:r>
            <a:r>
              <a:rPr lang="ru-RU" sz="2400" dirty="0" err="1" smtClean="0"/>
              <a:t>оформлення</a:t>
            </a:r>
            <a:r>
              <a:rPr lang="ru-RU" sz="2400" dirty="0" smtClean="0"/>
              <a:t> (</a:t>
            </a:r>
            <a:r>
              <a:rPr lang="ru-RU" sz="2400" dirty="0" err="1" smtClean="0"/>
              <a:t>обкладинка</a:t>
            </a:r>
            <a:r>
              <a:rPr lang="ru-RU" sz="2400" dirty="0" smtClean="0"/>
              <a:t>, </a:t>
            </a:r>
            <a:r>
              <a:rPr lang="ru-RU" sz="2400" dirty="0" err="1" smtClean="0"/>
              <a:t>ілюстрації</a:t>
            </a:r>
            <a:r>
              <a:rPr lang="ru-RU" sz="2400" dirty="0" smtClean="0"/>
              <a:t>). </a:t>
            </a:r>
          </a:p>
          <a:p>
            <a:r>
              <a:rPr lang="ru-RU" sz="2400" dirty="0" smtClean="0"/>
              <a:t>3.Прийти у </a:t>
            </a:r>
            <a:r>
              <a:rPr lang="ru-RU" sz="2400" dirty="0" err="1" smtClean="0"/>
              <a:t>визначений</a:t>
            </a:r>
            <a:r>
              <a:rPr lang="ru-RU" sz="2400" dirty="0" smtClean="0"/>
              <a:t> час до </a:t>
            </a:r>
            <a:r>
              <a:rPr lang="ru-RU" sz="2400" dirty="0" err="1" smtClean="0"/>
              <a:t>бібліотеки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вразити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присутніх</a:t>
            </a:r>
            <a:r>
              <a:rPr lang="ru-RU" sz="2400" dirty="0" smtClean="0"/>
              <a:t>:) </a:t>
            </a:r>
            <a:r>
              <a:rPr lang="ru-RU" sz="2400" dirty="0" err="1" smtClean="0"/>
              <a:t>Оцінюють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виступи</a:t>
            </a:r>
            <a:r>
              <a:rPr lang="ru-RU" sz="2400" dirty="0" smtClean="0"/>
              <a:t> бук-</a:t>
            </a:r>
            <a:r>
              <a:rPr lang="ru-RU" sz="2400" dirty="0" err="1" smtClean="0"/>
              <a:t>слемерів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глядачі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За </a:t>
            </a:r>
            <a:r>
              <a:rPr lang="ru-RU" sz="2400" dirty="0" err="1" smtClean="0"/>
              <a:t>підсумками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балів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формується</a:t>
            </a:r>
            <a:r>
              <a:rPr lang="ru-RU" sz="2400" dirty="0" smtClean="0"/>
              <a:t> рейтинг </a:t>
            </a:r>
            <a:r>
              <a:rPr lang="ru-RU" sz="2400" dirty="0" err="1" smtClean="0"/>
              <a:t>книжок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окремо</a:t>
            </a:r>
            <a:r>
              <a:rPr lang="ru-RU" sz="2400" dirty="0" smtClean="0"/>
              <a:t> рейтинг бук-</a:t>
            </a:r>
            <a:r>
              <a:rPr lang="ru-RU" sz="2400" dirty="0" err="1" smtClean="0"/>
              <a:t>слемерів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291" y="794591"/>
            <a:ext cx="3192767" cy="3124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529" y="4167050"/>
            <a:ext cx="4035471" cy="26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3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360" y="433001"/>
            <a:ext cx="991992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dirty="0" err="1"/>
              <a:t>Виберіть</a:t>
            </a:r>
            <a:r>
              <a:rPr lang="ru-RU" sz="2800" dirty="0"/>
              <a:t> друга, 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ви</a:t>
            </a:r>
            <a:r>
              <a:rPr lang="ru-RU" sz="2800" dirty="0"/>
              <a:t> </a:t>
            </a:r>
            <a:r>
              <a:rPr lang="ru-RU" sz="2800" dirty="0" err="1"/>
              <a:t>довіряєте</a:t>
            </a:r>
            <a:r>
              <a:rPr lang="ru-RU" sz="2800" dirty="0"/>
              <a:t>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декількох</a:t>
            </a:r>
            <a:r>
              <a:rPr lang="ru-RU" sz="2800" dirty="0"/>
              <a:t> таких </a:t>
            </a:r>
            <a:r>
              <a:rPr lang="ru-RU" sz="2800" dirty="0" err="1"/>
              <a:t>друзів</a:t>
            </a:r>
            <a:r>
              <a:rPr lang="ru-RU" sz="2800" dirty="0"/>
              <a:t>. Вони </a:t>
            </a:r>
            <a:r>
              <a:rPr lang="ru-RU" sz="2800" dirty="0" err="1"/>
              <a:t>будуть</a:t>
            </a:r>
            <a:r>
              <a:rPr lang="ru-RU" sz="2800" dirty="0"/>
              <a:t> разом з вами </a:t>
            </a:r>
            <a:r>
              <a:rPr lang="ru-RU" sz="2800" dirty="0" err="1"/>
              <a:t>робити</a:t>
            </a:r>
            <a:r>
              <a:rPr lang="ru-RU" sz="2800" dirty="0"/>
              <a:t> записи в </a:t>
            </a:r>
            <a:r>
              <a:rPr lang="ru-RU" sz="2800" dirty="0" err="1"/>
              <a:t>вашому</a:t>
            </a:r>
            <a:r>
              <a:rPr lang="ru-RU" sz="2800" dirty="0"/>
              <a:t> </a:t>
            </a:r>
            <a:r>
              <a:rPr lang="ru-RU" sz="2800" dirty="0" err="1"/>
              <a:t>альбомі</a:t>
            </a:r>
            <a:r>
              <a:rPr lang="ru-RU" sz="2800" dirty="0"/>
              <a:t>. </a:t>
            </a:r>
            <a:r>
              <a:rPr lang="ru-RU" sz="2800" dirty="0" err="1"/>
              <a:t>Запрошуйте</a:t>
            </a:r>
            <a:r>
              <a:rPr lang="ru-RU" sz="2800" dirty="0"/>
              <a:t> </a:t>
            </a:r>
            <a:r>
              <a:rPr lang="ru-RU" sz="2800" dirty="0" err="1"/>
              <a:t>тільки</a:t>
            </a:r>
            <a:r>
              <a:rPr lang="ru-RU" sz="2800" dirty="0"/>
              <a:t> </a:t>
            </a:r>
            <a:r>
              <a:rPr lang="ru-RU" sz="2800" dirty="0" err="1"/>
              <a:t>перевірених</a:t>
            </a:r>
            <a:r>
              <a:rPr lang="ru-RU" sz="2800" dirty="0"/>
              <a:t> </a:t>
            </a:r>
            <a:r>
              <a:rPr lang="ru-RU" sz="2800" dirty="0" err="1"/>
              <a:t>надійних</a:t>
            </a:r>
            <a:r>
              <a:rPr lang="ru-RU" sz="2800" dirty="0"/>
              <a:t> </a:t>
            </a:r>
            <a:r>
              <a:rPr lang="ru-RU" sz="2800" dirty="0" err="1"/>
              <a:t>друзів</a:t>
            </a:r>
            <a:r>
              <a:rPr lang="ru-RU" sz="2800" dirty="0"/>
              <a:t>, </a:t>
            </a:r>
            <a:r>
              <a:rPr lang="ru-RU" sz="2800" dirty="0" err="1"/>
              <a:t>оскільки</a:t>
            </a:r>
            <a:r>
              <a:rPr lang="ru-RU" sz="2800" dirty="0"/>
              <a:t> </a:t>
            </a:r>
            <a:r>
              <a:rPr lang="ru-RU" sz="2800" dirty="0" err="1"/>
              <a:t>ви</a:t>
            </a:r>
            <a:r>
              <a:rPr lang="ru-RU" sz="2800" dirty="0"/>
              <a:t> можете </a:t>
            </a:r>
            <a:r>
              <a:rPr lang="ru-RU" sz="2800" dirty="0" err="1"/>
              <a:t>записати</a:t>
            </a:r>
            <a:r>
              <a:rPr lang="ru-RU" sz="2800" dirty="0"/>
              <a:t> </a:t>
            </a:r>
            <a:r>
              <a:rPr lang="ru-RU" sz="2800" dirty="0" err="1"/>
              <a:t>туди</a:t>
            </a:r>
            <a:r>
              <a:rPr lang="ru-RU" sz="2800" dirty="0"/>
              <a:t> </a:t>
            </a:r>
            <a:r>
              <a:rPr lang="ru-RU" sz="2800" dirty="0" err="1"/>
              <a:t>щось</a:t>
            </a:r>
            <a:r>
              <a:rPr lang="ru-RU" sz="2800" dirty="0"/>
              <a:t>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особисте</a:t>
            </a:r>
            <a:r>
              <a:rPr lang="ru-RU" sz="2800" dirty="0"/>
              <a:t>. Ви ж не </a:t>
            </a:r>
            <a:r>
              <a:rPr lang="ru-RU" sz="2800" dirty="0" err="1"/>
              <a:t>хочете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вся школа </a:t>
            </a:r>
            <a:r>
              <a:rPr lang="ru-RU" sz="2800" dirty="0" err="1"/>
              <a:t>дізналася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вам до сих </a:t>
            </a:r>
            <a:r>
              <a:rPr lang="ru-RU" sz="2800" dirty="0" err="1"/>
              <a:t>пір</a:t>
            </a:r>
            <a:r>
              <a:rPr lang="ru-RU" sz="2800" dirty="0"/>
              <a:t> </a:t>
            </a:r>
            <a:r>
              <a:rPr lang="ru-RU" sz="2800" dirty="0" err="1"/>
              <a:t>подобаються</a:t>
            </a:r>
            <a:r>
              <a:rPr lang="ru-RU" sz="2800" dirty="0"/>
              <a:t> </a:t>
            </a:r>
            <a:r>
              <a:rPr lang="ru-RU" sz="2800" dirty="0" err="1"/>
              <a:t>покемони</a:t>
            </a:r>
            <a:r>
              <a:rPr lang="ru-RU" sz="2800" dirty="0"/>
              <a:t> ?!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216" y="3896733"/>
            <a:ext cx="6370704" cy="222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9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011" y="378823"/>
            <a:ext cx="95489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 перших </a:t>
            </a:r>
            <a:r>
              <a:rPr lang="ru-RU" sz="3200" dirty="0" err="1" smtClean="0"/>
              <a:t>сторінках</a:t>
            </a:r>
            <a:r>
              <a:rPr lang="ru-RU" sz="3200" dirty="0" smtClean="0"/>
              <a:t> </a:t>
            </a:r>
            <a:r>
              <a:rPr lang="ru-RU" sz="3200" dirty="0" err="1" smtClean="0"/>
              <a:t>напишіть</a:t>
            </a:r>
            <a:r>
              <a:rPr lang="ru-RU" sz="3200" dirty="0" smtClean="0"/>
              <a:t>, для </a:t>
            </a:r>
            <a:r>
              <a:rPr lang="ru-RU" sz="3200" dirty="0" err="1" smtClean="0"/>
              <a:t>чого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створений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цей</a:t>
            </a:r>
            <a:r>
              <a:rPr lang="ru-RU" sz="3200" dirty="0" smtClean="0"/>
              <a:t> альбом. </a:t>
            </a:r>
            <a:r>
              <a:rPr lang="ru-RU" sz="3200" dirty="0" err="1" smtClean="0"/>
              <a:t>Розкажіть</a:t>
            </a:r>
            <a:r>
              <a:rPr lang="ru-RU" sz="3200" dirty="0" smtClean="0"/>
              <a:t> </a:t>
            </a:r>
            <a:r>
              <a:rPr lang="ru-RU" sz="3200" dirty="0" err="1" smtClean="0"/>
              <a:t>своїм</a:t>
            </a:r>
            <a:r>
              <a:rPr lang="ru-RU" sz="3200" dirty="0" smtClean="0"/>
              <a:t> </a:t>
            </a:r>
            <a:r>
              <a:rPr lang="ru-RU" sz="3200" dirty="0" err="1" smtClean="0"/>
              <a:t>друзям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вони </a:t>
            </a:r>
            <a:r>
              <a:rPr lang="ru-RU" sz="3200" dirty="0" err="1" smtClean="0"/>
              <a:t>можуть</a:t>
            </a:r>
            <a:r>
              <a:rPr lang="ru-RU" sz="3200" dirty="0" smtClean="0"/>
              <a:t> </a:t>
            </a:r>
            <a:r>
              <a:rPr lang="ru-RU" sz="3200" dirty="0" err="1" smtClean="0"/>
              <a:t>вільно</a:t>
            </a:r>
            <a:r>
              <a:rPr lang="ru-RU" sz="3200" dirty="0" smtClean="0"/>
              <a:t> </a:t>
            </a:r>
            <a:r>
              <a:rPr lang="ru-RU" sz="3200" dirty="0" err="1" smtClean="0"/>
              <a:t>писати</a:t>
            </a:r>
            <a:r>
              <a:rPr lang="ru-RU" sz="3200" dirty="0" smtClean="0"/>
              <a:t> про все,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їм</a:t>
            </a:r>
            <a:r>
              <a:rPr lang="ru-RU" sz="3200" dirty="0" smtClean="0"/>
              <a:t> </a:t>
            </a:r>
            <a:r>
              <a:rPr lang="ru-RU" sz="3200" dirty="0" err="1" smtClean="0"/>
              <a:t>заманеться</a:t>
            </a:r>
            <a:r>
              <a:rPr lang="ru-RU" sz="3200" dirty="0" smtClean="0"/>
              <a:t>, але в </a:t>
            </a:r>
            <a:r>
              <a:rPr lang="ru-RU" sz="3200" dirty="0" err="1" smtClean="0"/>
              <a:t>дружньому</a:t>
            </a:r>
            <a:r>
              <a:rPr lang="ru-RU" sz="3200" dirty="0" smtClean="0"/>
              <a:t> </a:t>
            </a:r>
            <a:r>
              <a:rPr lang="ru-RU" sz="3200" dirty="0" err="1" smtClean="0"/>
              <a:t>стилі</a:t>
            </a:r>
            <a:r>
              <a:rPr lang="ru-RU" sz="3200" dirty="0" smtClean="0"/>
              <a:t>. </a:t>
            </a:r>
            <a:r>
              <a:rPr lang="ru-RU" sz="3200" dirty="0" err="1" smtClean="0"/>
              <a:t>Уїдливість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народжує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відповідну</a:t>
            </a:r>
            <a:r>
              <a:rPr lang="ru-RU" sz="3200" dirty="0" smtClean="0"/>
              <a:t> </a:t>
            </a:r>
            <a:r>
              <a:rPr lang="ru-RU" sz="3200" dirty="0" err="1" smtClean="0"/>
              <a:t>уїдливість</a:t>
            </a:r>
            <a:r>
              <a:rPr lang="ru-RU" sz="3200" dirty="0" smtClean="0"/>
              <a:t>, не </a:t>
            </a:r>
            <a:r>
              <a:rPr lang="ru-RU" sz="3200" dirty="0" err="1" smtClean="0"/>
              <a:t>варто</a:t>
            </a:r>
            <a:r>
              <a:rPr lang="ru-RU" sz="3200" dirty="0" smtClean="0"/>
              <a:t> </a:t>
            </a:r>
            <a:r>
              <a:rPr lang="ru-RU" sz="3200" dirty="0" err="1" smtClean="0"/>
              <a:t>запускати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порочне</a:t>
            </a:r>
            <a:r>
              <a:rPr lang="ru-RU" sz="3200" dirty="0" smtClean="0"/>
              <a:t> коло.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523" y="2933368"/>
            <a:ext cx="5600403" cy="35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5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502" y="209006"/>
            <a:ext cx="73021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Пишіть</a:t>
            </a:r>
            <a:r>
              <a:rPr lang="ru-RU" sz="2800" dirty="0"/>
              <a:t>.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передавати</a:t>
            </a:r>
            <a:r>
              <a:rPr lang="ru-RU" sz="2800" dirty="0"/>
              <a:t> альбом один одному так часто, як вам </a:t>
            </a:r>
            <a:r>
              <a:rPr lang="ru-RU" sz="2800" dirty="0" err="1"/>
              <a:t>хочеться</a:t>
            </a:r>
            <a:r>
              <a:rPr lang="ru-RU" sz="2800" dirty="0"/>
              <a:t> - </a:t>
            </a:r>
            <a:r>
              <a:rPr lang="ru-RU" sz="2800" dirty="0" err="1"/>
              <a:t>між</a:t>
            </a:r>
            <a:r>
              <a:rPr lang="ru-RU" sz="2800" dirty="0"/>
              <a:t> уроками, </a:t>
            </a:r>
            <a:r>
              <a:rPr lang="ru-RU" sz="2800" dirty="0" err="1"/>
              <a:t>кожен</a:t>
            </a:r>
            <a:r>
              <a:rPr lang="ru-RU" sz="2800" dirty="0"/>
              <a:t> день </a:t>
            </a:r>
            <a:r>
              <a:rPr lang="ru-RU" sz="2800" dirty="0" err="1"/>
              <a:t>або</a:t>
            </a:r>
            <a:r>
              <a:rPr lang="ru-RU" sz="2800" dirty="0"/>
              <a:t> раз на </a:t>
            </a:r>
            <a:r>
              <a:rPr lang="ru-RU" sz="2800" dirty="0" err="1"/>
              <a:t>тиждень</a:t>
            </a:r>
            <a:r>
              <a:rPr lang="ru-RU" sz="2800" dirty="0"/>
              <a:t>. </a:t>
            </a:r>
            <a:r>
              <a:rPr lang="ru-RU" sz="2800" dirty="0" err="1"/>
              <a:t>Вибирайте</a:t>
            </a:r>
            <a:r>
              <a:rPr lang="ru-RU" sz="2800" dirty="0"/>
              <a:t> </a:t>
            </a:r>
            <a:r>
              <a:rPr lang="ru-RU" sz="2800" dirty="0" err="1"/>
              <a:t>самі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графік</a:t>
            </a:r>
            <a:r>
              <a:rPr lang="ru-RU" sz="2800" dirty="0"/>
              <a:t> не повинен бути </a:t>
            </a:r>
            <a:r>
              <a:rPr lang="ru-RU" sz="2800" dirty="0" err="1"/>
              <a:t>суворим</a:t>
            </a:r>
            <a:r>
              <a:rPr lang="ru-RU" sz="2800" dirty="0"/>
              <a:t>. </a:t>
            </a:r>
            <a:r>
              <a:rPr lang="ru-RU" sz="2800" dirty="0" err="1"/>
              <a:t>Якщо</a:t>
            </a:r>
            <a:r>
              <a:rPr lang="ru-RU" sz="2800" dirty="0"/>
              <a:t> вам нема </a:t>
            </a:r>
            <a:r>
              <a:rPr lang="ru-RU" sz="2800" dirty="0" err="1"/>
              <a:t>чого</a:t>
            </a:r>
            <a:r>
              <a:rPr lang="ru-RU" sz="2800" dirty="0"/>
              <a:t> </a:t>
            </a:r>
            <a:r>
              <a:rPr lang="ru-RU" sz="2800" dirty="0" err="1"/>
              <a:t>розповісти</a:t>
            </a:r>
            <a:r>
              <a:rPr lang="ru-RU" sz="2800" dirty="0"/>
              <a:t> - </a:t>
            </a:r>
            <a:r>
              <a:rPr lang="ru-RU" sz="2800" dirty="0" err="1"/>
              <a:t>нічого</a:t>
            </a:r>
            <a:r>
              <a:rPr lang="ru-RU" sz="2800" dirty="0"/>
              <a:t> страшного. </a:t>
            </a:r>
            <a:r>
              <a:rPr lang="ru-RU" sz="2800" dirty="0" err="1"/>
              <a:t>Можна</a:t>
            </a:r>
            <a:r>
              <a:rPr lang="ru-RU" sz="2800" dirty="0"/>
              <a:t> просто </a:t>
            </a:r>
            <a:r>
              <a:rPr lang="ru-RU" sz="2800" dirty="0" err="1"/>
              <a:t>написати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у вас </a:t>
            </a:r>
            <a:r>
              <a:rPr lang="ru-RU" sz="2800" dirty="0" err="1"/>
              <a:t>було</a:t>
            </a:r>
            <a:r>
              <a:rPr lang="ru-RU" sz="2800" dirty="0"/>
              <a:t> на вечерю, і </a:t>
            </a:r>
            <a:r>
              <a:rPr lang="ru-RU" sz="2800" dirty="0" err="1"/>
              <a:t>передати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наступному</a:t>
            </a:r>
            <a:r>
              <a:rPr lang="ru-RU" sz="2800" dirty="0"/>
              <a:t> одного,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потримати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у себе, </a:t>
            </a:r>
            <a:r>
              <a:rPr lang="ru-RU" sz="2800" dirty="0" err="1"/>
              <a:t>поки</a:t>
            </a:r>
            <a:r>
              <a:rPr lang="ru-RU" sz="2800" dirty="0"/>
              <a:t> вас не </a:t>
            </a:r>
            <a:r>
              <a:rPr lang="ru-RU" sz="2800" dirty="0" err="1"/>
              <a:t>відвідає</a:t>
            </a:r>
            <a:r>
              <a:rPr lang="ru-RU" sz="2800" dirty="0"/>
              <a:t> </a:t>
            </a:r>
            <a:r>
              <a:rPr lang="ru-RU" sz="2800" dirty="0" err="1"/>
              <a:t>цікава</a:t>
            </a:r>
            <a:r>
              <a:rPr lang="ru-RU" sz="2800" dirty="0"/>
              <a:t> думка. </a:t>
            </a:r>
            <a:r>
              <a:rPr lang="ru-RU" sz="2800" dirty="0" err="1"/>
              <a:t>Рішення</a:t>
            </a:r>
            <a:r>
              <a:rPr lang="ru-RU" sz="2800" dirty="0"/>
              <a:t> за вами.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08" y="3609839"/>
            <a:ext cx="5708929" cy="3078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545757"/>
            <a:ext cx="4376057" cy="27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7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" y="1"/>
            <a:ext cx="9091749" cy="5826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err="1" smtClean="0"/>
              <a:t>Виберіть</a:t>
            </a:r>
            <a:r>
              <a:rPr lang="ru-RU" sz="2400" dirty="0" smtClean="0"/>
              <a:t> тему. Про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хочете</a:t>
            </a:r>
            <a:r>
              <a:rPr lang="ru-RU" sz="2400" dirty="0" smtClean="0"/>
              <a:t> </a:t>
            </a:r>
            <a:r>
              <a:rPr lang="ru-RU" sz="2400" dirty="0" err="1" smtClean="0"/>
              <a:t>писати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альбомі</a:t>
            </a:r>
            <a:r>
              <a:rPr lang="ru-RU" sz="2400" dirty="0" smtClean="0"/>
              <a:t>?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у вас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думок з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приводу, ось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ідей</a:t>
            </a:r>
            <a:r>
              <a:rPr lang="ru-RU" sz="2400" dirty="0" smtClean="0"/>
              <a:t>:</a:t>
            </a:r>
          </a:p>
          <a:p>
            <a:r>
              <a:rPr lang="ru-RU" sz="2400" dirty="0" err="1" smtClean="0"/>
              <a:t>Напишіть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звуть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вашого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домашнього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вихованця</a:t>
            </a:r>
            <a:r>
              <a:rPr lang="ru-RU" sz="2400" dirty="0" smtClean="0"/>
              <a:t>, </a:t>
            </a:r>
            <a:r>
              <a:rPr lang="ru-RU" sz="2400" dirty="0" err="1" smtClean="0"/>
              <a:t>опишіть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характер і </a:t>
            </a:r>
            <a:r>
              <a:rPr lang="ru-RU" sz="2400" dirty="0" err="1" smtClean="0"/>
              <a:t>забавні</a:t>
            </a:r>
            <a:r>
              <a:rPr lang="ru-RU" sz="2400" dirty="0" smtClean="0"/>
              <a:t> трюки,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вдома</a:t>
            </a:r>
            <a:endParaRPr lang="ru-RU" sz="2400" dirty="0" smtClean="0"/>
          </a:p>
          <a:p>
            <a:r>
              <a:rPr lang="ru-RU" sz="2400" dirty="0" err="1" smtClean="0"/>
              <a:t>Опишіть</a:t>
            </a:r>
            <a:r>
              <a:rPr lang="ru-RU" sz="2400" dirty="0" smtClean="0"/>
              <a:t> себе в </a:t>
            </a:r>
            <a:r>
              <a:rPr lang="ru-RU" sz="2400" dirty="0" err="1" smtClean="0"/>
              <a:t>трьох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реченнях</a:t>
            </a:r>
            <a:r>
              <a:rPr lang="ru-RU" sz="2400" dirty="0" smtClean="0"/>
              <a:t>. Або </a:t>
            </a:r>
            <a:r>
              <a:rPr lang="ru-RU" sz="2400" dirty="0" err="1" smtClean="0"/>
              <a:t>ускладніть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завдання</a:t>
            </a:r>
            <a:r>
              <a:rPr lang="ru-RU" sz="2400" dirty="0" smtClean="0"/>
              <a:t> і </a:t>
            </a:r>
            <a:r>
              <a:rPr lang="ru-RU" sz="2400" dirty="0" err="1" smtClean="0"/>
              <a:t>спробуйте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вкластися</a:t>
            </a:r>
            <a:r>
              <a:rPr lang="ru-RU" sz="2400" dirty="0" smtClean="0"/>
              <a:t> в три слова</a:t>
            </a:r>
          </a:p>
          <a:p>
            <a:r>
              <a:rPr lang="ru-RU" sz="2400" dirty="0" err="1" smtClean="0"/>
              <a:t>Розкажіть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захоплення</a:t>
            </a:r>
            <a:endParaRPr lang="ru-RU" sz="2400" dirty="0" smtClean="0"/>
          </a:p>
          <a:p>
            <a:r>
              <a:rPr lang="ru-RU" sz="2400" dirty="0" err="1" smtClean="0"/>
              <a:t>Що</a:t>
            </a:r>
            <a:r>
              <a:rPr lang="ru-RU" sz="2400" dirty="0" smtClean="0"/>
              <a:t> б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хотіли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змінити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Яка ваша </a:t>
            </a:r>
            <a:r>
              <a:rPr lang="ru-RU" sz="2400" dirty="0" err="1" smtClean="0"/>
              <a:t>улюблена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страва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Хлопчики, </a:t>
            </a:r>
            <a:r>
              <a:rPr lang="ru-RU" sz="2400" dirty="0" err="1" smtClean="0"/>
              <a:t>дівчатка</a:t>
            </a:r>
            <a:r>
              <a:rPr lang="ru-RU" sz="2400" dirty="0" smtClean="0"/>
              <a:t> </a:t>
            </a:r>
            <a:r>
              <a:rPr lang="ru-RU" sz="2400" dirty="0" err="1" smtClean="0"/>
              <a:t>плітки</a:t>
            </a:r>
            <a:endParaRPr lang="ru-RU" sz="2400" dirty="0" smtClean="0"/>
          </a:p>
          <a:p>
            <a:r>
              <a:rPr lang="ru-RU" sz="2400" dirty="0" err="1" smtClean="0"/>
              <a:t>Домашні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завдання</a:t>
            </a:r>
            <a:endParaRPr lang="ru-RU" sz="2400" dirty="0" smtClean="0"/>
          </a:p>
          <a:p>
            <a:r>
              <a:rPr lang="ru-RU" sz="2400" dirty="0" err="1" smtClean="0"/>
              <a:t>Зачіски</a:t>
            </a:r>
            <a:r>
              <a:rPr lang="ru-RU" sz="2400" dirty="0" smtClean="0"/>
              <a:t>, </a:t>
            </a:r>
            <a:r>
              <a:rPr lang="ru-RU" sz="2400" dirty="0" err="1" smtClean="0"/>
              <a:t>макіяж</a:t>
            </a:r>
            <a:r>
              <a:rPr lang="ru-RU" sz="2400" dirty="0" smtClean="0"/>
              <a:t>, мода, </a:t>
            </a:r>
            <a:r>
              <a:rPr lang="ru-RU" sz="2400" dirty="0" err="1" smtClean="0"/>
              <a:t>стилі</a:t>
            </a:r>
            <a:r>
              <a:rPr lang="ru-RU" sz="2400" dirty="0" smtClean="0"/>
              <a:t>, </a:t>
            </a:r>
            <a:r>
              <a:rPr lang="ru-RU" sz="2400" dirty="0" err="1" smtClean="0"/>
              <a:t>косметичні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засоби</a:t>
            </a:r>
            <a:endParaRPr lang="ru-RU" sz="2400" dirty="0" smtClean="0"/>
          </a:p>
          <a:p>
            <a:r>
              <a:rPr lang="ru-RU" sz="2400" dirty="0" err="1" smtClean="0"/>
              <a:t>М'які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іграшки</a:t>
            </a:r>
            <a:endParaRPr lang="ru-RU" sz="2400" dirty="0" smtClean="0"/>
          </a:p>
          <a:p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ідеї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допоможуть</a:t>
            </a:r>
            <a:r>
              <a:rPr lang="ru-RU" sz="2400" dirty="0" smtClean="0"/>
              <a:t> вам </a:t>
            </a:r>
            <a:r>
              <a:rPr lang="ru-RU" sz="2400" dirty="0" err="1" smtClean="0"/>
              <a:t>вибрати</a:t>
            </a:r>
            <a:r>
              <a:rPr lang="ru-RU" sz="2400" dirty="0" smtClean="0"/>
              <a:t> теми для альбому.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644" y="4180115"/>
            <a:ext cx="424542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2892" y="462092"/>
            <a:ext cx="74372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Науковий</a:t>
            </a:r>
            <a:r>
              <a:rPr lang="ru-RU" sz="2800" dirty="0"/>
              <a:t> </a:t>
            </a:r>
            <a:r>
              <a:rPr lang="ru-RU" sz="2800" dirty="0" err="1"/>
              <a:t>стендап</a:t>
            </a:r>
            <a:r>
              <a:rPr lang="ru-RU" sz="2800" dirty="0"/>
              <a:t> (</a:t>
            </a:r>
            <a:r>
              <a:rPr lang="ru-RU" sz="2800" dirty="0" err="1"/>
              <a:t>науковий</a:t>
            </a:r>
            <a:r>
              <a:rPr lang="ru-RU" sz="2800" dirty="0"/>
              <a:t> </a:t>
            </a:r>
            <a:r>
              <a:rPr lang="ru-RU" sz="2800" dirty="0" err="1"/>
              <a:t>слем</a:t>
            </a:r>
            <a:r>
              <a:rPr lang="ru-RU" sz="2800" dirty="0"/>
              <a:t>) - </a:t>
            </a:r>
            <a:r>
              <a:rPr lang="ru-RU" sz="2800" dirty="0" err="1"/>
              <a:t>від</a:t>
            </a:r>
            <a:r>
              <a:rPr lang="ru-RU" sz="2800" dirty="0"/>
              <a:t> англ. </a:t>
            </a:r>
            <a:r>
              <a:rPr lang="en-US" sz="2800" dirty="0"/>
              <a:t>Science Slam, - </a:t>
            </a:r>
            <a:r>
              <a:rPr lang="ru-RU" sz="2800" dirty="0"/>
              <a:t>форма </a:t>
            </a:r>
            <a:r>
              <a:rPr lang="ru-RU" sz="2800" dirty="0" err="1"/>
              <a:t>проведення</a:t>
            </a:r>
            <a:r>
              <a:rPr lang="ru-RU" sz="2800" dirty="0"/>
              <a:t> заходу, </a:t>
            </a:r>
            <a:r>
              <a:rPr lang="ru-RU" sz="2800" dirty="0" err="1"/>
              <a:t>учасники</a:t>
            </a:r>
            <a:r>
              <a:rPr lang="ru-RU" sz="2800" dirty="0"/>
              <a:t> </a:t>
            </a:r>
            <a:r>
              <a:rPr lang="ru-RU" sz="2800" dirty="0" err="1"/>
              <a:t>якого</a:t>
            </a:r>
            <a:r>
              <a:rPr lang="ru-RU" sz="2800" dirty="0"/>
              <a:t>, </a:t>
            </a:r>
            <a:r>
              <a:rPr lang="ru-RU" sz="2800" dirty="0" err="1"/>
              <a:t>читачи</a:t>
            </a:r>
            <a:r>
              <a:rPr lang="ru-RU" sz="2800" dirty="0"/>
              <a:t>, за 6-10 </a:t>
            </a:r>
            <a:r>
              <a:rPr lang="ru-RU" sz="2800" dirty="0" err="1"/>
              <a:t>хвилин</a:t>
            </a:r>
            <a:r>
              <a:rPr lang="ru-RU" sz="2800" dirty="0"/>
              <a:t> </a:t>
            </a:r>
            <a:r>
              <a:rPr lang="ru-RU" sz="2800" dirty="0" err="1"/>
              <a:t>представляють</a:t>
            </a:r>
            <a:r>
              <a:rPr lang="ru-RU" sz="2800" dirty="0"/>
              <a:t> </a:t>
            </a:r>
            <a:r>
              <a:rPr lang="ru-RU" sz="2800" dirty="0" err="1"/>
              <a:t>цікаву</a:t>
            </a:r>
            <a:r>
              <a:rPr lang="ru-RU" sz="2800" dirty="0"/>
              <a:t> книгу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власний</a:t>
            </a:r>
            <a:r>
              <a:rPr lang="ru-RU" sz="2800" dirty="0"/>
              <a:t> проект простою </a:t>
            </a:r>
            <a:r>
              <a:rPr lang="ru-RU" sz="2800" dirty="0" err="1"/>
              <a:t>мовою</a:t>
            </a:r>
            <a:r>
              <a:rPr lang="ru-RU" sz="2800" dirty="0"/>
              <a:t> </a:t>
            </a:r>
            <a:r>
              <a:rPr lang="ru-RU" sz="2800" dirty="0" err="1"/>
              <a:t>непідготовленою</a:t>
            </a:r>
            <a:r>
              <a:rPr lang="ru-RU" sz="2800" dirty="0"/>
              <a:t> </a:t>
            </a:r>
            <a:r>
              <a:rPr lang="ru-RU" sz="2800" dirty="0" err="1"/>
              <a:t>аудиторії</a:t>
            </a:r>
            <a:r>
              <a:rPr lang="ru-RU" sz="2800" dirty="0"/>
              <a:t>. </a:t>
            </a:r>
            <a:r>
              <a:rPr lang="ru-RU" sz="2800" dirty="0" err="1"/>
              <a:t>Переможець</a:t>
            </a:r>
            <a:r>
              <a:rPr lang="ru-RU" sz="2800" dirty="0"/>
              <a:t> </a:t>
            </a:r>
            <a:r>
              <a:rPr lang="ru-RU" sz="2800" dirty="0" err="1"/>
              <a:t>змагання</a:t>
            </a:r>
            <a:r>
              <a:rPr lang="ru-RU" sz="2800" dirty="0"/>
              <a:t> </a:t>
            </a:r>
            <a:r>
              <a:rPr lang="ru-RU" sz="2800" dirty="0" err="1"/>
              <a:t>визначається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шумоміра</a:t>
            </a:r>
            <a:r>
              <a:rPr lang="ru-RU" sz="2800" dirty="0"/>
              <a:t> - </a:t>
            </a:r>
            <a:r>
              <a:rPr lang="ru-RU" sz="2800" dirty="0" err="1"/>
              <a:t>гучністю</a:t>
            </a:r>
            <a:r>
              <a:rPr lang="ru-RU" sz="2800" dirty="0"/>
              <a:t> </a:t>
            </a:r>
            <a:r>
              <a:rPr lang="ru-RU" sz="2800" dirty="0" err="1"/>
              <a:t>аплодисментів</a:t>
            </a:r>
            <a:r>
              <a:rPr lang="ru-RU" sz="2800" dirty="0"/>
              <a:t>.</a:t>
            </a:r>
          </a:p>
          <a:p>
            <a:r>
              <a:rPr lang="ru-RU" sz="2800" dirty="0"/>
              <a:t>Головна </a:t>
            </a:r>
            <a:r>
              <a:rPr lang="ru-RU" sz="2800" dirty="0" err="1"/>
              <a:t>вимога</a:t>
            </a:r>
            <a:r>
              <a:rPr lang="ru-RU" sz="2800" dirty="0"/>
              <a:t> до </a:t>
            </a:r>
            <a:r>
              <a:rPr lang="ru-RU" sz="2800" dirty="0" err="1"/>
              <a:t>виступаючих</a:t>
            </a:r>
            <a:r>
              <a:rPr lang="ru-RU" sz="2800" dirty="0"/>
              <a:t> -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інформація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 донесена </a:t>
            </a:r>
            <a:r>
              <a:rPr lang="ru-RU" sz="2800" dirty="0" err="1"/>
              <a:t>цікаво</a:t>
            </a:r>
            <a:r>
              <a:rPr lang="ru-RU" sz="2800" dirty="0"/>
              <a:t> і весело. </a:t>
            </a:r>
            <a:r>
              <a:rPr lang="ru-RU" sz="2800" dirty="0" err="1"/>
              <a:t>Учасникам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допомагати</a:t>
            </a:r>
            <a:r>
              <a:rPr lang="ru-RU" sz="2800" dirty="0"/>
              <a:t> </a:t>
            </a:r>
            <a:r>
              <a:rPr lang="ru-RU" sz="2800" dirty="0" err="1"/>
              <a:t>готуватися</a:t>
            </a:r>
            <a:r>
              <a:rPr lang="ru-RU" sz="2800" dirty="0"/>
              <a:t> </a:t>
            </a:r>
            <a:r>
              <a:rPr lang="ru-RU" sz="2800" dirty="0" err="1"/>
              <a:t>фахівці</a:t>
            </a:r>
            <a:r>
              <a:rPr lang="ru-RU" sz="2800" dirty="0"/>
              <a:t> з </a:t>
            </a:r>
            <a:r>
              <a:rPr lang="ru-RU" sz="2800" dirty="0" err="1"/>
              <a:t>акторської</a:t>
            </a:r>
            <a:r>
              <a:rPr lang="ru-RU" sz="2800" dirty="0"/>
              <a:t> </a:t>
            </a:r>
            <a:r>
              <a:rPr lang="ru-RU" sz="2800" dirty="0" err="1"/>
              <a:t>майстерності</a:t>
            </a:r>
            <a:r>
              <a:rPr lang="ru-RU" sz="2800" dirty="0"/>
              <a:t> та </a:t>
            </a:r>
            <a:r>
              <a:rPr lang="ru-RU" sz="2800" dirty="0" err="1"/>
              <a:t>представники</a:t>
            </a:r>
            <a:r>
              <a:rPr lang="ru-RU" sz="2800" dirty="0"/>
              <a:t> КВН.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377" y="3598816"/>
            <a:ext cx="4871501" cy="2922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149" y="604158"/>
            <a:ext cx="3983004" cy="223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2708" y="134737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3326" y="548641"/>
            <a:ext cx="70278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Бібліотечний</a:t>
            </a:r>
            <a:r>
              <a:rPr lang="ru-RU" sz="2800" dirty="0"/>
              <a:t> </a:t>
            </a:r>
            <a:r>
              <a:rPr lang="ru-RU" sz="2800" dirty="0" err="1"/>
              <a:t>квілт</a:t>
            </a:r>
            <a:r>
              <a:rPr lang="ru-RU" sz="2800" dirty="0"/>
              <a:t> - научна форма </a:t>
            </a:r>
            <a:r>
              <a:rPr lang="ru-RU" sz="2800" dirty="0" err="1"/>
              <a:t>роботи</a:t>
            </a:r>
            <a:r>
              <a:rPr lang="ru-RU" sz="2800" dirty="0"/>
              <a:t>, </a:t>
            </a:r>
            <a:r>
              <a:rPr lang="ru-RU" sz="2800" dirty="0" err="1"/>
              <a:t>інформаційний</a:t>
            </a:r>
            <a:r>
              <a:rPr lang="ru-RU" sz="2800" dirty="0"/>
              <a:t> стенд,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складається</a:t>
            </a:r>
            <a:r>
              <a:rPr lang="ru-RU" sz="2800" dirty="0"/>
              <a:t> з </a:t>
            </a:r>
            <a:r>
              <a:rPr lang="ru-RU" sz="2800" dirty="0" err="1"/>
              <a:t>окремих</a:t>
            </a:r>
            <a:r>
              <a:rPr lang="ru-RU" sz="2800" dirty="0"/>
              <a:t> </a:t>
            </a:r>
            <a:r>
              <a:rPr lang="ru-RU" sz="2800" dirty="0" err="1"/>
              <a:t>частин-клаптів</a:t>
            </a:r>
            <a:r>
              <a:rPr lang="ru-RU" sz="2800" dirty="0"/>
              <a:t> (</a:t>
            </a:r>
            <a:r>
              <a:rPr lang="ru-RU" sz="2800" dirty="0" err="1"/>
              <a:t>стікерів</a:t>
            </a:r>
            <a:r>
              <a:rPr lang="ru-RU" sz="2800" dirty="0"/>
              <a:t>). В практику </a:t>
            </a:r>
            <a:r>
              <a:rPr lang="ru-RU" sz="2800" dirty="0" err="1"/>
              <a:t>бібліотечної</a:t>
            </a:r>
            <a:r>
              <a:rPr lang="ru-RU" sz="2800" dirty="0"/>
              <a:t> </a:t>
            </a:r>
            <a:r>
              <a:rPr lang="ru-RU" sz="2800" dirty="0" err="1"/>
              <a:t>справи</a:t>
            </a:r>
            <a:r>
              <a:rPr lang="ru-RU" sz="2800" dirty="0"/>
              <a:t> </a:t>
            </a:r>
            <a:r>
              <a:rPr lang="ru-RU" sz="2800" dirty="0" err="1"/>
              <a:t>прийшло</a:t>
            </a:r>
            <a:r>
              <a:rPr lang="ru-RU" sz="2800" dirty="0"/>
              <a:t> з </a:t>
            </a:r>
            <a:r>
              <a:rPr lang="ru-RU" sz="2800" dirty="0" err="1"/>
              <a:t>тренінгів</a:t>
            </a:r>
            <a:r>
              <a:rPr lang="ru-RU" sz="2800" dirty="0"/>
              <a:t> і </a:t>
            </a:r>
            <a:r>
              <a:rPr lang="ru-RU" sz="2800" dirty="0" err="1"/>
              <a:t>семінарів</a:t>
            </a:r>
            <a:r>
              <a:rPr lang="ru-RU" sz="2800" dirty="0"/>
              <a:t>, де слово </a:t>
            </a:r>
            <a:r>
              <a:rPr lang="ru-RU" sz="2800" dirty="0" err="1"/>
              <a:t>позначає</a:t>
            </a:r>
            <a:r>
              <a:rPr lang="ru-RU" sz="2800" dirty="0"/>
              <a:t> «</a:t>
            </a:r>
            <a:r>
              <a:rPr lang="ru-RU" sz="2800" dirty="0" err="1"/>
              <a:t>блокове</a:t>
            </a:r>
            <a:r>
              <a:rPr lang="ru-RU" sz="2800" dirty="0"/>
              <a:t> </a:t>
            </a:r>
            <a:r>
              <a:rPr lang="ru-RU" sz="2800" dirty="0" err="1"/>
              <a:t>розміщення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». </a:t>
            </a:r>
            <a:r>
              <a:rPr lang="ru-RU" sz="2800" dirty="0" err="1"/>
              <a:t>Квілт</a:t>
            </a:r>
            <a:r>
              <a:rPr lang="ru-RU" sz="2800" dirty="0"/>
              <a:t> 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стьобане</a:t>
            </a:r>
            <a:r>
              <a:rPr lang="ru-RU" sz="2800" dirty="0"/>
              <a:t> полотно в </a:t>
            </a:r>
            <a:r>
              <a:rPr lang="ru-RU" sz="2800" dirty="0" err="1"/>
              <a:t>техніці</a:t>
            </a:r>
            <a:r>
              <a:rPr lang="ru-RU" sz="2800" dirty="0"/>
              <a:t> </a:t>
            </a:r>
            <a:r>
              <a:rPr lang="ru-RU" sz="2800" dirty="0" err="1"/>
              <a:t>клаптикового</a:t>
            </a:r>
            <a:r>
              <a:rPr lang="ru-RU" sz="2800" dirty="0"/>
              <a:t> </a:t>
            </a:r>
            <a:r>
              <a:rPr lang="ru-RU" sz="2800" dirty="0" err="1"/>
              <a:t>шиття</a:t>
            </a:r>
            <a:r>
              <a:rPr lang="ru-RU" sz="2800" dirty="0"/>
              <a:t>. Суть </a:t>
            </a:r>
            <a:r>
              <a:rPr lang="ru-RU" sz="2800" dirty="0" err="1"/>
              <a:t>бібліотечного</a:t>
            </a:r>
            <a:r>
              <a:rPr lang="ru-RU" sz="2800" dirty="0"/>
              <a:t> </a:t>
            </a:r>
            <a:r>
              <a:rPr lang="ru-RU" sz="2800" dirty="0" err="1"/>
              <a:t>квілту</a:t>
            </a:r>
            <a:r>
              <a:rPr lang="ru-RU" sz="2800" dirty="0"/>
              <a:t> - </a:t>
            </a:r>
            <a:r>
              <a:rPr lang="ru-RU" sz="2800" dirty="0" err="1"/>
              <a:t>скласти</a:t>
            </a:r>
            <a:r>
              <a:rPr lang="ru-RU" sz="2800" dirty="0"/>
              <a:t> плакат з </a:t>
            </a:r>
            <a:r>
              <a:rPr lang="ru-RU" sz="2800" dirty="0" err="1"/>
              <a:t>клаптів</a:t>
            </a:r>
            <a:r>
              <a:rPr lang="ru-RU" sz="2800" dirty="0"/>
              <a:t> (</a:t>
            </a:r>
            <a:r>
              <a:rPr lang="ru-RU" sz="2800" dirty="0" err="1"/>
              <a:t>стікерів</a:t>
            </a:r>
            <a:r>
              <a:rPr lang="ru-RU" sz="2800" dirty="0"/>
              <a:t>) з </a:t>
            </a:r>
            <a:r>
              <a:rPr lang="ru-RU" sz="2800" dirty="0" err="1"/>
              <a:t>певної</a:t>
            </a:r>
            <a:r>
              <a:rPr lang="ru-RU" sz="2800" dirty="0"/>
              <a:t> теми. На </a:t>
            </a:r>
            <a:r>
              <a:rPr lang="ru-RU" sz="2800" dirty="0" err="1"/>
              <a:t>клаптиках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бути </a:t>
            </a:r>
            <a:r>
              <a:rPr lang="ru-RU" sz="2800" dirty="0" err="1"/>
              <a:t>відповіді</a:t>
            </a:r>
            <a:r>
              <a:rPr lang="ru-RU" sz="2800" dirty="0"/>
              <a:t> на </a:t>
            </a:r>
            <a:r>
              <a:rPr lang="ru-RU" sz="2800" dirty="0" err="1"/>
              <a:t>питання</a:t>
            </a:r>
            <a:r>
              <a:rPr lang="ru-RU" sz="2800" dirty="0"/>
              <a:t>, </a:t>
            </a:r>
            <a:r>
              <a:rPr lang="ru-RU" sz="2800" dirty="0" err="1"/>
              <a:t>побажання</a:t>
            </a:r>
            <a:r>
              <a:rPr lang="ru-RU" sz="2800" dirty="0"/>
              <a:t>, думки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296" y="3461657"/>
            <a:ext cx="4371704" cy="3278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246" y="130628"/>
            <a:ext cx="2729184" cy="31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6" y="222068"/>
            <a:ext cx="65967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Фанфик</a:t>
            </a:r>
            <a:r>
              <a:rPr lang="ru-RU" sz="2400" dirty="0" smtClean="0"/>
              <a:t> – </a:t>
            </a:r>
            <a:r>
              <a:rPr lang="ru-RU" sz="2400" dirty="0" err="1" smtClean="0"/>
              <a:t>аматорський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твір</a:t>
            </a:r>
            <a:r>
              <a:rPr lang="ru-RU" sz="2400" dirty="0" smtClean="0"/>
              <a:t> за мотивами </a:t>
            </a:r>
            <a:r>
              <a:rPr lang="ru-RU" sz="2400" dirty="0" err="1" smtClean="0"/>
              <a:t>популярних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оригінальних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творів</a:t>
            </a:r>
            <a:r>
              <a:rPr lang="ru-RU" sz="2400" dirty="0" smtClean="0"/>
              <a:t>, </a:t>
            </a:r>
            <a:r>
              <a:rPr lang="ru-RU" sz="2400" dirty="0" err="1" smtClean="0"/>
              <a:t>творів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кіномистецтва</a:t>
            </a:r>
            <a:r>
              <a:rPr lang="ru-RU" sz="2400" dirty="0" smtClean="0"/>
              <a:t> (</a:t>
            </a:r>
            <a:r>
              <a:rPr lang="ru-RU" sz="2400" dirty="0" err="1" smtClean="0"/>
              <a:t>кінофільмів</a:t>
            </a:r>
            <a:r>
              <a:rPr lang="ru-RU" sz="2400" dirty="0" smtClean="0"/>
              <a:t>, </a:t>
            </a:r>
            <a:r>
              <a:rPr lang="ru-RU" sz="2400" dirty="0" err="1" smtClean="0"/>
              <a:t>телесеріалів</a:t>
            </a:r>
            <a:r>
              <a:rPr lang="ru-RU" sz="2400" dirty="0" smtClean="0"/>
              <a:t>, </a:t>
            </a:r>
            <a:r>
              <a:rPr lang="ru-RU" sz="2400" dirty="0" err="1" smtClean="0"/>
              <a:t>аніме</a:t>
            </a:r>
            <a:r>
              <a:rPr lang="ru-RU" sz="2400" dirty="0" smtClean="0"/>
              <a:t> і т. П.), </a:t>
            </a:r>
            <a:r>
              <a:rPr lang="ru-RU" sz="2400" dirty="0" err="1" smtClean="0"/>
              <a:t>Коміксів</a:t>
            </a:r>
            <a:r>
              <a:rPr lang="ru-RU" sz="2400" dirty="0" smtClean="0"/>
              <a:t> (в тому </a:t>
            </a:r>
            <a:r>
              <a:rPr lang="ru-RU" sz="2400" dirty="0" err="1" smtClean="0"/>
              <a:t>числі</a:t>
            </a:r>
            <a:r>
              <a:rPr lang="ru-RU" sz="2400" dirty="0" smtClean="0"/>
              <a:t> - </a:t>
            </a:r>
            <a:r>
              <a:rPr lang="ru-RU" sz="2400" dirty="0" err="1" smtClean="0"/>
              <a:t>манги</a:t>
            </a:r>
            <a:r>
              <a:rPr lang="ru-RU" sz="2400" dirty="0" smtClean="0"/>
              <a:t>),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комп'ютерних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ігор</a:t>
            </a:r>
            <a:r>
              <a:rPr lang="ru-RU" sz="2400" dirty="0" smtClean="0"/>
              <a:t> і т. д.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Зазвичай</a:t>
            </a:r>
            <a:r>
              <a:rPr lang="ru-RU" sz="2400" dirty="0" smtClean="0"/>
              <a:t> </a:t>
            </a:r>
            <a:r>
              <a:rPr lang="ru-RU" sz="2400" dirty="0" err="1" smtClean="0"/>
              <a:t>фанфики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фанати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заради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розваги</a:t>
            </a:r>
            <a:r>
              <a:rPr lang="ru-RU" sz="2400" dirty="0" smtClean="0"/>
              <a:t>, для того,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історія</a:t>
            </a:r>
            <a:r>
              <a:rPr lang="ru-RU" sz="2400" dirty="0" smtClean="0"/>
              <a:t> </a:t>
            </a:r>
            <a:r>
              <a:rPr lang="ru-RU" sz="2400" dirty="0" err="1" smtClean="0"/>
              <a:t>улюблених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героїв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закінчувалася</a:t>
            </a:r>
            <a:r>
              <a:rPr lang="ru-RU" sz="2400" dirty="0" smtClean="0"/>
              <a:t> в момент </a:t>
            </a:r>
            <a:r>
              <a:rPr lang="ru-RU" sz="2400" dirty="0" err="1" smtClean="0"/>
              <a:t>закінчення</a:t>
            </a:r>
            <a:r>
              <a:rPr lang="ru-RU" sz="2400" dirty="0" smtClean="0"/>
              <a:t> книги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для того,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сюжетні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лінії</a:t>
            </a:r>
            <a:r>
              <a:rPr lang="ru-RU" sz="2400" dirty="0" smtClean="0"/>
              <a:t> і </a:t>
            </a:r>
            <a:r>
              <a:rPr lang="ru-RU" sz="2400" dirty="0" err="1" smtClean="0"/>
              <a:t>історії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персонажів</a:t>
            </a:r>
            <a:r>
              <a:rPr lang="ru-RU" sz="2400" dirty="0" smtClean="0"/>
              <a:t>. </a:t>
            </a:r>
            <a:r>
              <a:rPr lang="ru-RU" sz="2400" dirty="0" err="1" smtClean="0"/>
              <a:t>Фанфіки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створюються</a:t>
            </a:r>
            <a:r>
              <a:rPr lang="ru-RU" sz="2400" dirty="0" smtClean="0"/>
              <a:t> людьми </a:t>
            </a:r>
            <a:r>
              <a:rPr lang="ru-RU" sz="2400" dirty="0" err="1" smtClean="0"/>
              <a:t>різного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віку</a:t>
            </a:r>
            <a:r>
              <a:rPr lang="ru-RU" sz="2400" dirty="0" smtClean="0"/>
              <a:t> і в абсолютно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жанрах: </a:t>
            </a:r>
            <a:r>
              <a:rPr lang="ru-RU" sz="2400" dirty="0" err="1" smtClean="0"/>
              <a:t>прозі</a:t>
            </a:r>
            <a:r>
              <a:rPr lang="ru-RU" sz="2400" dirty="0" smtClean="0"/>
              <a:t>, </a:t>
            </a:r>
            <a:r>
              <a:rPr lang="ru-RU" sz="2400" dirty="0" err="1" smtClean="0"/>
              <a:t>віршах</a:t>
            </a:r>
            <a:r>
              <a:rPr lang="ru-RU" sz="2400" dirty="0" smtClean="0"/>
              <a:t>, в </a:t>
            </a:r>
            <a:r>
              <a:rPr lang="ru-RU" sz="2400" dirty="0" err="1" smtClean="0"/>
              <a:t>формі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міні-розповіді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значного</a:t>
            </a:r>
            <a:r>
              <a:rPr lang="ru-RU" sz="2400" dirty="0" smtClean="0"/>
              <a:t> за </a:t>
            </a:r>
            <a:r>
              <a:rPr lang="ru-RU" sz="2400" dirty="0" err="1" smtClean="0"/>
              <a:t>обсягом</a:t>
            </a:r>
            <a:r>
              <a:rPr lang="ru-RU" sz="2400" dirty="0" smtClean="0"/>
              <a:t> твори, </a:t>
            </a:r>
            <a:r>
              <a:rPr lang="ru-RU" sz="2400" dirty="0" err="1" smtClean="0"/>
              <a:t>порівнянного</a:t>
            </a:r>
            <a:r>
              <a:rPr lang="ru-RU" sz="2400" dirty="0" smtClean="0"/>
              <a:t> з </a:t>
            </a:r>
            <a:r>
              <a:rPr lang="ru-RU" sz="2400" dirty="0" err="1" smtClean="0"/>
              <a:t>повістю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романом. </a:t>
            </a:r>
            <a:r>
              <a:rPr lang="ru-RU" sz="2400" dirty="0" err="1" smtClean="0"/>
              <a:t>Об'єднує</a:t>
            </a:r>
            <a:r>
              <a:rPr lang="ru-RU" sz="2400" dirty="0" smtClean="0"/>
              <a:t> </a:t>
            </a:r>
            <a:r>
              <a:rPr lang="ru-RU" sz="2400" dirty="0" err="1" smtClean="0"/>
              <a:t>фанфики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одне</a:t>
            </a:r>
            <a:r>
              <a:rPr lang="ru-RU" sz="2400" dirty="0" smtClean="0"/>
              <a:t>: </a:t>
            </a:r>
            <a:r>
              <a:rPr lang="ru-RU" sz="2400" dirty="0" err="1" smtClean="0"/>
              <a:t>любов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авторів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читачів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створеного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0" y="1830458"/>
            <a:ext cx="5251268" cy="41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599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«Бук-слем», «науковий стендап», « бібліотечний квілт»– способи популяризації читання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«Бук-слем», «науковий стендап», « бібліотечний квілт»– способи популяризації читання »</dc:title>
  <dc:creator>Lenovo</dc:creator>
  <cp:lastModifiedBy>Lenovo</cp:lastModifiedBy>
  <cp:revision>10</cp:revision>
  <dcterms:created xsi:type="dcterms:W3CDTF">2020-08-27T14:06:40Z</dcterms:created>
  <dcterms:modified xsi:type="dcterms:W3CDTF">2020-08-27T15:52:42Z</dcterms:modified>
</cp:coreProperties>
</file>