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27"/>
  </p:notesMasterIdLst>
  <p:sldIdLst>
    <p:sldId id="303" r:id="rId8"/>
    <p:sldId id="304" r:id="rId9"/>
    <p:sldId id="294" r:id="rId10"/>
    <p:sldId id="291" r:id="rId11"/>
    <p:sldId id="292" r:id="rId12"/>
    <p:sldId id="257" r:id="rId13"/>
    <p:sldId id="258" r:id="rId14"/>
    <p:sldId id="259" r:id="rId15"/>
    <p:sldId id="260" r:id="rId16"/>
    <p:sldId id="261" r:id="rId17"/>
    <p:sldId id="305" r:id="rId18"/>
    <p:sldId id="297" r:id="rId19"/>
    <p:sldId id="298" r:id="rId20"/>
    <p:sldId id="299" r:id="rId21"/>
    <p:sldId id="306" r:id="rId22"/>
    <p:sldId id="300" r:id="rId23"/>
    <p:sldId id="301" r:id="rId24"/>
    <p:sldId id="302" r:id="rId25"/>
    <p:sldId id="30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86" autoAdjust="0"/>
    <p:restoredTop sz="94660"/>
  </p:normalViewPr>
  <p:slideViewPr>
    <p:cSldViewPr>
      <p:cViewPr varScale="1">
        <p:scale>
          <a:sx n="70" d="100"/>
          <a:sy n="70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A7A6A-7287-4F91-AFAD-1EE58DBA415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3A847-9EC4-44C1-8DBF-AE0907CB6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94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413D5-C178-4D2A-87C4-B25D6DF7E349}" type="slidenum">
              <a:rPr lang="ru-RU" smtClean="0"/>
              <a:pPr/>
              <a:t>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9711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15503-F96C-444A-9BF1-735A2AC34F68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9018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54274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69128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3268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52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31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746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68741-6D25-44CC-ACAF-C91B99FBD5B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86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7985B-725F-4EFC-8CB4-E9B8FF9762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98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E2766-4DE9-4208-827E-2951587EB25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01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FE4FC-E630-4461-9F63-B1D44885D5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55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5C770-99A3-4FE2-826D-CEB1E133A46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74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BF363-40B5-47DA-A92A-F1E8E770513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1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E4A34-8B62-4469-87F1-23587A8D665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33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DF7D1-CA96-4791-A832-A3C38DD7443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7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400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4BD6F-9F06-45D3-A11F-F724C943CF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00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279BA-04A6-460D-BB3C-7BD662DF3DB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44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4048B-995B-4465-B989-BA2CBD3A59D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84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68741-6D25-44CC-ACAF-C91B99FBD5B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23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7985B-725F-4EFC-8CB4-E9B8FF9762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22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E2766-4DE9-4208-827E-2951587EB25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27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FE4FC-E630-4461-9F63-B1D44885D5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83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5C770-99A3-4FE2-826D-CEB1E133A46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48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BF363-40B5-47DA-A92A-F1E8E770513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61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E4A34-8B62-4469-87F1-23587A8D665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6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70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DF7D1-CA96-4791-A832-A3C38DD7443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64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4BD6F-9F06-45D3-A11F-F724C943CF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50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279BA-04A6-460D-BB3C-7BD662DF3DB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73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4048B-995B-4465-B989-BA2CBD3A59D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2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68741-6D25-44CC-ACAF-C91B99FBD5B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20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7985B-725F-4EFC-8CB4-E9B8FF9762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22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E2766-4DE9-4208-827E-2951587EB25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461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FE4FC-E630-4461-9F63-B1D44885D5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61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5C770-99A3-4FE2-826D-CEB1E133A46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99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BF363-40B5-47DA-A92A-F1E8E770513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1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109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E4A34-8B62-4469-87F1-23587A8D665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30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DF7D1-CA96-4791-A832-A3C38DD7443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51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4BD6F-9F06-45D3-A11F-F724C943CF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70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279BA-04A6-460D-BB3C-7BD662DF3DB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86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4048B-995B-4465-B989-BA2CBD3A59D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55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de75a8025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4293096"/>
            <a:ext cx="3297782" cy="2399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90248" y="0"/>
            <a:ext cx="107504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0"/>
            <a:ext cx="8990776" cy="10058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2168" y="6757752"/>
            <a:ext cx="8990776" cy="10058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35546"/>
      </p:ext>
    </p:extLst>
  </p:cSld>
  <p:clrMapOvr>
    <a:masterClrMapping/>
  </p:clrMapOvr>
  <p:transition spd="slow"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44189"/>
      </p:ext>
    </p:extLst>
  </p:cSld>
  <p:clrMapOvr>
    <a:masterClrMapping/>
  </p:clrMapOvr>
  <p:transition spd="slow"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2614"/>
      </p:ext>
    </p:extLst>
  </p:cSld>
  <p:clrMapOvr>
    <a:masterClrMapping/>
  </p:clrMapOvr>
  <p:transition spd="slow"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10572"/>
      </p:ext>
    </p:extLst>
  </p:cSld>
  <p:clrMapOvr>
    <a:masterClrMapping/>
  </p:clrMapOvr>
  <p:transition spd="slow">
    <p:strips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72018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27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29351"/>
      </p:ext>
    </p:extLst>
  </p:cSld>
  <p:clrMapOvr>
    <a:masterClrMapping/>
  </p:clrMapOvr>
  <p:transition spd="slow">
    <p:strips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85397"/>
      </p:ext>
    </p:extLst>
  </p:cSld>
  <p:clrMapOvr>
    <a:masterClrMapping/>
  </p:clrMapOvr>
  <p:transition spd="slow">
    <p:strips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18052"/>
      </p:ext>
    </p:extLst>
  </p:cSld>
  <p:clrMapOvr>
    <a:masterClrMapping/>
  </p:clrMapOvr>
  <p:transition spd="slow">
    <p:strips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50909"/>
      </p:ext>
    </p:extLst>
  </p:cSld>
  <p:clrMapOvr>
    <a:masterClrMapping/>
  </p:clrMapOvr>
  <p:transition spd="slow">
    <p:strips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80755"/>
      </p:ext>
    </p:extLst>
  </p:cSld>
  <p:clrMapOvr>
    <a:masterClrMapping/>
  </p:clrMapOvr>
  <p:transition spd="slow">
    <p:strips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63570"/>
      </p:ext>
    </p:extLst>
  </p:cSld>
  <p:clrMapOvr>
    <a:masterClrMapping/>
  </p:clrMapOvr>
  <p:transition spd="slow">
    <p:strips dir="r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de75a8025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4293096"/>
            <a:ext cx="3297782" cy="2399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90248" y="0"/>
            <a:ext cx="107504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0"/>
            <a:ext cx="8990776" cy="10058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2168" y="6757752"/>
            <a:ext cx="8990776" cy="10058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10368"/>
      </p:ext>
    </p:extLst>
  </p:cSld>
  <p:clrMapOvr>
    <a:masterClrMapping/>
  </p:clrMapOvr>
  <p:transition spd="slow">
    <p:strips dir="r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38241"/>
      </p:ext>
    </p:extLst>
  </p:cSld>
  <p:clrMapOvr>
    <a:masterClrMapping/>
  </p:clrMapOvr>
  <p:transition spd="slow">
    <p:strips dir="r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31272"/>
      </p:ext>
    </p:extLst>
  </p:cSld>
  <p:clrMapOvr>
    <a:masterClrMapping/>
  </p:clrMapOvr>
  <p:transition spd="slow">
    <p:strips dir="r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72602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42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51083"/>
      </p:ext>
    </p:extLst>
  </p:cSld>
  <p:clrMapOvr>
    <a:masterClrMapping/>
  </p:clrMapOvr>
  <p:transition spd="slow">
    <p:strips dir="r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5565"/>
      </p:ext>
    </p:extLst>
  </p:cSld>
  <p:clrMapOvr>
    <a:masterClrMapping/>
  </p:clrMapOvr>
  <p:transition spd="slow">
    <p:strips dir="r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179"/>
      </p:ext>
    </p:extLst>
  </p:cSld>
  <p:clrMapOvr>
    <a:masterClrMapping/>
  </p:clrMapOvr>
  <p:transition spd="slow">
    <p:strips dir="r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44349"/>
      </p:ext>
    </p:extLst>
  </p:cSld>
  <p:clrMapOvr>
    <a:masterClrMapping/>
  </p:clrMapOvr>
  <p:transition spd="slow">
    <p:strips dir="r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98861"/>
      </p:ext>
    </p:extLst>
  </p:cSld>
  <p:clrMapOvr>
    <a:masterClrMapping/>
  </p:clrMapOvr>
  <p:transition spd="slow">
    <p:strips dir="r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9334"/>
      </p:ext>
    </p:extLst>
  </p:cSld>
  <p:clrMapOvr>
    <a:masterClrMapping/>
  </p:clrMapOvr>
  <p:transition spd="slow">
    <p:strips dir="r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52335"/>
      </p:ext>
    </p:extLst>
  </p:cSld>
  <p:clrMapOvr>
    <a:masterClrMapping/>
  </p:clrMapOvr>
  <p:transition spd="slow">
    <p:strips dir="r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de75a8025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4293096"/>
            <a:ext cx="3297782" cy="2399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07504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90248" y="0"/>
            <a:ext cx="107504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0"/>
            <a:ext cx="8990776" cy="10058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2168" y="6757752"/>
            <a:ext cx="8990776" cy="10058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18136"/>
      </p:ext>
    </p:extLst>
  </p:cSld>
  <p:clrMapOvr>
    <a:masterClrMapping/>
  </p:clrMapOvr>
  <p:transition spd="slow">
    <p:strips dir="r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7577"/>
      </p:ext>
    </p:extLst>
  </p:cSld>
  <p:clrMapOvr>
    <a:masterClrMapping/>
  </p:clrMapOvr>
  <p:transition spd="slow">
    <p:strips dir="r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92827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873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00229"/>
      </p:ext>
    </p:extLst>
  </p:cSld>
  <p:clrMapOvr>
    <a:masterClrMapping/>
  </p:clrMapOvr>
  <p:transition spd="slow">
    <p:strips dir="r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34139"/>
      </p:ext>
    </p:extLst>
  </p:cSld>
  <p:clrMapOvr>
    <a:masterClrMapping/>
  </p:clrMapOvr>
  <p:transition spd="slow">
    <p:strips dir="r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19321"/>
      </p:ext>
    </p:extLst>
  </p:cSld>
  <p:clrMapOvr>
    <a:masterClrMapping/>
  </p:clrMapOvr>
  <p:transition spd="slow">
    <p:strips dir="r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73987"/>
      </p:ext>
    </p:extLst>
  </p:cSld>
  <p:clrMapOvr>
    <a:masterClrMapping/>
  </p:clrMapOvr>
  <p:transition spd="slow">
    <p:strips dir="r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97462"/>
      </p:ext>
    </p:extLst>
  </p:cSld>
  <p:clrMapOvr>
    <a:masterClrMapping/>
  </p:clrMapOvr>
  <p:transition spd="slow">
    <p:strips dir="r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9165"/>
      </p:ext>
    </p:extLst>
  </p:cSld>
  <p:clrMapOvr>
    <a:masterClrMapping/>
  </p:clrMapOvr>
  <p:transition spd="slow">
    <p:strips dir="r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57023"/>
      </p:ext>
    </p:extLst>
  </p:cSld>
  <p:clrMapOvr>
    <a:masterClrMapping/>
  </p:clrMapOvr>
  <p:transition spd="slow">
    <p:strips dir="r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29789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0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05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6784C-A8C1-4EDB-AACB-0EB21263A1A8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9DCED-3579-4D07-B4C1-0B7AAA1B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76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6874A4-87DF-49EF-8530-2D8E6BA51D49}" type="slidenum">
              <a:rPr lang="ru-RU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3392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6874A4-87DF-49EF-8530-2D8E6BA51D49}" type="slidenum">
              <a:rPr lang="ru-RU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29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6874A4-87DF-49EF-8530-2D8E6BA51D49}" type="slidenum">
              <a:rPr lang="ru-RU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797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3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spc="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gradFill>
            <a:gsLst>
              <a:gs pos="0">
                <a:schemeClr val="accent4">
                  <a:shade val="20000"/>
                  <a:satMod val="245000"/>
                </a:schemeClr>
              </a:gs>
              <a:gs pos="43000">
                <a:schemeClr val="accent4">
                  <a:satMod val="255000"/>
                </a:schemeClr>
              </a:gs>
              <a:gs pos="48000">
                <a:schemeClr val="accent4">
                  <a:shade val="85000"/>
                  <a:satMod val="255000"/>
                </a:schemeClr>
              </a:gs>
              <a:gs pos="100000">
                <a:schemeClr val="accent4">
                  <a:shade val="20000"/>
                  <a:satMod val="245000"/>
                </a:schemeClr>
              </a:gs>
            </a:gsLst>
            <a:lin ang="5400000"/>
          </a:gradFill>
          <a:effectLst>
            <a:reflection blurRad="12700" stA="28000" endPos="45000" dist="10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5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spc="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gradFill>
            <a:gsLst>
              <a:gs pos="0">
                <a:schemeClr val="accent4">
                  <a:shade val="20000"/>
                  <a:satMod val="245000"/>
                </a:schemeClr>
              </a:gs>
              <a:gs pos="43000">
                <a:schemeClr val="accent4">
                  <a:satMod val="255000"/>
                </a:schemeClr>
              </a:gs>
              <a:gs pos="48000">
                <a:schemeClr val="accent4">
                  <a:shade val="85000"/>
                  <a:satMod val="255000"/>
                </a:schemeClr>
              </a:gs>
              <a:gs pos="100000">
                <a:schemeClr val="accent4">
                  <a:shade val="20000"/>
                  <a:satMod val="245000"/>
                </a:schemeClr>
              </a:gs>
            </a:gsLst>
            <a:lin ang="5400000"/>
          </a:gradFill>
          <a:effectLst>
            <a:reflection blurRad="12700" stA="28000" endPos="45000" dist="10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5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spc="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gradFill>
            <a:gsLst>
              <a:gs pos="0">
                <a:schemeClr val="accent4">
                  <a:shade val="20000"/>
                  <a:satMod val="245000"/>
                </a:schemeClr>
              </a:gs>
              <a:gs pos="43000">
                <a:schemeClr val="accent4">
                  <a:satMod val="255000"/>
                </a:schemeClr>
              </a:gs>
              <a:gs pos="48000">
                <a:schemeClr val="accent4">
                  <a:shade val="85000"/>
                  <a:satMod val="255000"/>
                </a:schemeClr>
              </a:gs>
              <a:gs pos="100000">
                <a:schemeClr val="accent4">
                  <a:shade val="20000"/>
                  <a:satMod val="245000"/>
                </a:schemeClr>
              </a:gs>
            </a:gsLst>
            <a:lin ang="5400000"/>
          </a:gradFill>
          <a:effectLst>
            <a:reflection blurRad="12700" stA="28000" endPos="45000" dist="10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slide" Target="slide9.xml"/><Relationship Id="rId5" Type="http://schemas.openxmlformats.org/officeDocument/2006/relationships/image" Target="../media/image20.png"/><Relationship Id="rId10" Type="http://schemas.openxmlformats.org/officeDocument/2006/relationships/slide" Target="slide8.xml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етапах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уроку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3933056"/>
            <a:ext cx="82296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 учитель географії та інформатики КЗ «</a:t>
            </a: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Зорянська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загальноосвітня школа І-ІІІ ступенів </a:t>
            </a: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Нікольської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районної ради»</a:t>
            </a:r>
          </a:p>
          <a:p>
            <a:pPr marL="0" indent="0" algn="ctr">
              <a:buNone/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Фогт  Інна  Миколаївна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19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2205038"/>
            <a:ext cx="3949700" cy="3949700"/>
          </a:xfrm>
        </p:spPr>
      </p:pic>
      <p:pic>
        <p:nvPicPr>
          <p:cNvPr id="19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96336" y="176261"/>
            <a:ext cx="1003904" cy="948483"/>
          </a:xfrm>
          <a:prstGeom prst="rect">
            <a:avLst/>
          </a:prstGeom>
          <a:noFill/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95536" y="2924944"/>
            <a:ext cx="31683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Індійський і Тихий океани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95536" y="1268760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uk-UA" sz="2400" dirty="0" smtClean="0">
                <a:latin typeface="Georgia" pitchFamily="18" charset="0"/>
              </a:rPr>
              <a:t>Які океани омивають береги Австралії?</a:t>
            </a:r>
            <a:endParaRPr lang="ru-RU" sz="2400" dirty="0" smtClean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260648"/>
            <a:ext cx="7416824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ГЕОГРАФІЧНЕ ПОЛОЖЕННЯ</a:t>
            </a:r>
            <a:endParaRPr lang="ru-RU" sz="36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47"/>
          <p:cNvSpPr>
            <a:spLocks noChangeArrowheads="1"/>
          </p:cNvSpPr>
          <p:nvPr/>
        </p:nvSpPr>
        <p:spPr bwMode="auto">
          <a:xfrm>
            <a:off x="7812440" y="332656"/>
            <a:ext cx="576000" cy="576000"/>
          </a:xfrm>
          <a:prstGeom prst="ellipse">
            <a:avLst/>
          </a:prstGeom>
          <a:gradFill>
            <a:gsLst>
              <a:gs pos="0">
                <a:srgbClr val="FFFFCC"/>
              </a:gs>
              <a:gs pos="39999">
                <a:srgbClr val="FFFFB3"/>
              </a:gs>
              <a:gs pos="100000">
                <a:srgbClr val="FFFFB3"/>
              </a:gs>
            </a:gsLst>
            <a:lin ang="5400000" scaled="0"/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30</a:t>
            </a:r>
            <a:endParaRPr lang="ru-RU" sz="3200" b="1" dirty="0"/>
          </a:p>
        </p:txBody>
      </p:sp>
      <p:pic>
        <p:nvPicPr>
          <p:cNvPr id="20" name="Picture 2" descr="http://dk-met.wmsite.ru/_mod_files/ce_images/igra/0_a0e95_af6e9a2c_xl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92280" y="4365104"/>
            <a:ext cx="1868309" cy="2276872"/>
          </a:xfrm>
          <a:prstGeom prst="rect">
            <a:avLst/>
          </a:prstGeom>
          <a:noFill/>
        </p:spPr>
      </p:pic>
      <p:pic>
        <p:nvPicPr>
          <p:cNvPr id="21" name="Picture 2" descr="C:\Users\Елена\Desktop\Новая папка (4)\01_Бабочки\3552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51519" y="4797152"/>
            <a:ext cx="1175191" cy="1613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80410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 вивчення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матеріалу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1451992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«Рятувальних експедицій», «Мандрівка на Острів скарбів»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 легенда;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 маршрутний лист;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зашифрований  лист  або  радіограма (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код, </a:t>
            </a: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кріптограма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карта-схема мандрівки;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 скарбів – гарних оцінок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41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91000">
              <a:schemeClr val="accent1">
                <a:lumMod val="60000"/>
                <a:lumOff val="40000"/>
              </a:schemeClr>
            </a:gs>
            <a:gs pos="90000">
              <a:schemeClr val="accent1">
                <a:lumMod val="40000"/>
                <a:lumOff val="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142984"/>
            <a:ext cx="6786610" cy="478634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sz="6600" kern="0" spc="21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Віртуальна подорож країною-Україною</a:t>
            </a:r>
            <a:endParaRPr lang="ru-RU" sz="6600" kern="0" spc="210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7" y="687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714884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data:image/jpeg;base64,/9j/4AAQSkZJRgABAQAAAQABAAD/2wCEAAkGBxQSEhQUEhQWFhUWGB0aGBgYGR8aGhoeGxwXFxoXHBwaHCggHRomHBocITEhJSksLi4uHB8zODMsNygtLiwBCgoKDg0OGxAQGy0kHyYvLywvLCwsLCwsLCwsLCwsLCwsLCwsLCwsLywsLCwsLCwsLCwsLCwsLCwsLCwsLCwsLP/AABEIAMIBAwMBIgACEQEDEQH/xAAcAAABBQEBAQAAAAAAAAAAAAAFAAQGBwgDAQL/xABBEAABAwIEAwUECAUEAwADAQABAgMRAAQFEiExBkFRBxMiYXGBkZPRFBcyU1ShscEVFiNC8DNSYuFygvGDorIk/8QAGgEAAgMBAQAAAAAAAAAAAAAAAAMBAgQFBv/EACsRAAIDAAICAgIBAwQDAAAAAAECAAMREiEEMRNBIlFhMnGBFCORoTNC8P/aAAwDAQACEQMRAD8AuH+OW34hn4ifnS/jlt+IZ+In51iyvttsqMDeiSAScE2h/HLb8Qz8RPzpfx22/EM/ET86xm/aqRvXJCCTABJ6DWoBBGyXRkOMMM2h/Hbb8Qz8RPzpfx22/EM/ET86xdXlTKzaX8dtfxDPxE/Ol/HrX8Qz8RPzrFtdrm0W2QHEKQSJAUkpkdRI1FEJsz+PWv4hn4ifnS/j1r+JZ+In51i9SCACee1fRYVlz5VZZjNByz0naaITZv8AH7X8Sz8RPzpfx+1/Es/ET86xlbsqWoJSJJ2FGeJ+FX7Duu+yEOpzJKCT00Mga60QmtP4/a/iWPiJ+dL+YLX8Sx8RPzrF5FP8LwR+4nuW1LA3I29JPOoZgo0mSAScE2D/ADBa/iWPiJ+deJ4gtfxLHxE/OsZ3DCkKKFgpUkwQdCK8abKlBKQSpRAAG5J0AqZE2b/MFr+JY+In50v5htPxLHxE/Osh45w/cWZSLhsoziUzqDG+o5ihdEJtD+YbT8Sx8RPzpfzDafiWPiJ+dY7bw5ahIFNVpIMHcVAYH1GPU6AFhmzZ38xWn4lj4ifnS/mK0/EsfET86xfTy4wt5ttDq2lpbX9hRSQFehqYubD/AJitPxLHxE/Ol/Mdp+JY+Kn51ja2tVuT3aFLgScqSqB1Mcq40Qmz/wCY7T8Ux8RPzpfzHafimPip+dYxCZMDejuO8J3Foy088E5HfskGYJEwdNDFEJrH+Y7T8Ux8VPzpfzJafimPip+dYwpUQmzv5ktPxTHxU/Ol/Mln+KY+Kn51jUMqicpjrGld8Mw124cDbKCtZ1gdOp6CoJA7MnDNh/zJZ/imPip+deHiS0/FMfFT86ydjfCl1aIC3m4QdMwMgHoY2oHUKwYap2BBHubO/mWz/FMfFT86VYxpVaRPtlGZQExJAk7CdJqVY9gCLBaCl3vULTqoDY89vT9KjNjaqdcQ2n7SyAPbUvx/hZ23typL6lgAZ0kQI6jXYUi21FIRj2Y2rmp5p9QBjN22oANhUHUyZ/apx2c9ym2kZS4VHP1GvhHpFVqBIjpqP3Fe2p1P/if0ql/jCyvgDkYfKZrPkYbJJx6wlVwpbKSUgAOKSPCFmdCRpMRQ/D0tlIKkg1IMP4tH8KcsilIMHUaEiSrXqZjWgbeGvsBHfNLbS6MzZUIzDy+VWCFK+I+pkublpEdKw1IKHGR40EKA5KggwZ9Kfca8QfxDuSoALR4SIgiJJn2nlTK0uckydN6HN3IceWsezryE1Csc2KVjketWwWlSPLTyijFxjCn8NYsW2wVqWEoSIzSFH95186G4f9s+lSPsz4e+k4k46HMibZSXNACVFUjL5DQg0VEnqFRJ6gu04OvrJ8Z7YuLWglAQQrmJkjQRt7RQzF8QuLi5KbzMFNDKG1f2+UGtNIKp/Q1RfEvDDtxidwh5QFwshaCj7JQZCd+cJj1FMOEE/wCJrQipw5GyK460hLQgyrT0BOsD2VLOCuKrZq1Q2tQbUic0g66zmEDXeoPjmEPWrzjD48YE7zI3B91DE7H3fv8AtSrPFWyvgxmm3zC1vyKM+oY4yxVFzdLcbHhgAGImOdFsZ4Pew1u3ulLSomFlAkFBlMCZ13GulCcOwkKbzZSrSSRyr6usYeT/AEVLK0ZcoCtSAeh61dCoHBfqV8jxbUQWtncN4/iqsRdYaUoqATmKugjUbfn6V52iYLZ2zdr9FPjKYc1JkgDxGdjM0Cu0P2ykDI4ypYAzLSUkjQaZhtz0q0bPhO1DQ75AdWoDM4uSokjkeQ9KVf5K+PnL7iKKGsPUrmzvmig5iQQNPL2RrRDs/wC4cvHC6kKOWWwoSCdJ0Okx+9RW9ZSl11CDKQpQSeoSdPyFfNiDIgwSoJB6Sd6u1AZCAc2arfOss4hwOpZfajhzP0ZLoSlDgWAIABUDMg9Y3picQvLnDAhy3X3QAS26EyCdEJHkNhPWm/aBw8Wm21i7XcwBOaDlnQ7ba1c3AlpdN4ay1doQClACQkycv9oWIgKAjY1Xx6viq4sdyZ7XFr6BkrTCLO6wNnLcNtFN3ISQqVIVlOitOmvvqFYRhqHHHVq+yFKgRoddwfZV29reBt3Nit15woNuhS2wCIKo2I5k7e2qpw9ju7cCIOWTHUj9adY2Df3MturAZtUIuEOOEhuZJG4I1H5xRe9cXiOWSUsNyESZJ1jQchFMsUbBaVMCNdf83ohh+LIU2MhghIBT0NU05soWPHROFzhbCBGQE/nUbvChToCEgJB1idetSS6eMEwVLOgABJJOwEazRTs5uRYOvu3bJSpIghwZVAKBgQoTBMetShOaZaokdmc7ZpstlRWEgDQRMj9hQ3gXiJqzu3Ssf03fCFATl8Ugx0/6qPYjdBxx9aBlQtRISNgCqQK54Zbla/CJy6+3lPlOvsqPgUqVb0Z0/I8428SBmS1+JOKbe8aNmwS4t0gKUEkJQAQonUb6RUZ7ReGbS1Ytl2y/GuQ4nNPKZ12jahWC2VxnKLeUE6LcUn7U8hI2oVjNitsjOsrB2JJ92tRTUlP4LEOttg+UjqDKVKlWmIj3B77uHm3QJyKmOo2P5VL+KONGnmC2ylWZYhRUIyjmN9TUJtGgpYB2otfWDaUBaCM0ag8uulZbaqmsVmHY9TZTVc1TMnqCWnFAgifdIr6ChmCojqP1ipz2Z8F/TF9/cpUbcTGsZ1TtprlFSbifsuYCLi4ZeLSEozJb+0kFIJUCSZg8ulaZjyBOzHhOzukLU86e/Q4MqAoDQQQcp+0FVaXEPDDOIhpL5WlLKiQEGCZERMaDnVL9mfEVrZ3K3rpB/wBKGyBmhUidOpGk8vbU0x3tLs7nDX0nMl9eZKGwCCDPgXmGm0E69RUEHZYEZIB/BArFfoTb0oLpbDh10I120J5etSjiDseuG3kiyV3iMmYqcUEkKB+zoNZ5aVw7JsUw9gLNwJulLAblBWSDAARoYObfartTm1BXlJBjaR566aUHrrIBRky+5dOtrW0keJJKVEjUEaH01rjZvPsKKkKWJjNlUQFiZhUHUUZv7EC6uQl0OgPKl2PtEmSdPOdtK6GyHWaSz8DgEzF+J6ElGO9tDyg2LRoNZR4+88UmIgARAFCsKTi904cVaTmUNASBBA8JCUc0iT+dR6+w9ABKykHz0POrq7H33ThjZcyZElYbjfKFH7XLefZTVbkNjUblK97RuDbm3QLy4fS868QhaUgjKSNAnqkAEcqrxaP7RrG55T8q0rxze2rVsV3qUrkKS2giSVkbJ5A+fSs9YNhheJzkpQk6gbk9Knl1plnxZxtsTW0MqD6n9h5VafZDgthdMOKeAcugvMQZlAB8BT5aVCrnAGlJhAyq5GSffRngvjE4Qy60u2zla0q7wGBGxB01IGoAqiMp9e5I8guApPQ+pafGXCrOJNjv3C2llKikiB4iN1E/2iNqoRziy6S2WO9lCfDMakDTfeIqbdp/GFtiDTLVmXCoKJWqCgBJEFBBjMZg+yoM1hiANRJj/DUPwwc+5DW8T1BSxBzJ26dPI0/wLCF3T7du1u6oZVHZMSST6CfdXt/aAAqR4SOnOrI7FreyXBWf/wDbnJSkyISBopIGh0mT7KYrBholVPL1BeO9neIML7tparlC25kEiCmBBkxOsiD+le4D2uXlvcJF7LrbaVNqbACFSNMx6qBEa+dXevvQlYby548ObUA6xIGsVmi1WV3T6LiC6pxZJA/vlWbXpM0b1uSzfjOvHHETmJ3S3ktqQghICJnQCAVcio9abt4o+y0EqQkgAAKM6DlP6UbFgQdx7q+MQs4bXJEZSTp5Uk2acyI+QMZ5hHBd/iLIeZCe4KgJJgnWFEDmEmefKu3abwWjCvo4afUsuSVBUSCmBmEAeHXnVxdmGFljDGEh7vAsZhtCcxJKRziTzph2omwbtXPpyEKfU2oMaf1Jjw5VDYAkSdqcOjmTQFGQdwFwRbJas70vrddAS7GYZJKdU5Y5TvvIo7xtw5Y3TblxenIENlKVZsuWJIPmZ61CuxrijDrWzcTcOJaeCyVFckrTAy5dPZl6686YdoPafb31oq1YaWnOoErXEJCVBUgDUkx5b1Od/wASRmSr2mZTqYBOp8hsAOZPSnQceSgpaStCDvA8SvMn9qmHZtww3ijriCstNsoEZY7xUyJk7DTWNdRVjM9kVm1ZvhaFvvgLLawohfPuwADE7T1qclZSOAYubdS8+YZtzzB2/Q1xx3Eg6QETlHM86kXDXB9w9crtrpsoS0AXMw8ac05Qg+ceY0NE+0nge2tGEvWpUkJIStKlZs08x09KztZUtoUn8psWy40FB/TK0pUqVaJjn0hRBkU6exBSkxp5134ewR29eSyzGY6kqMAAbk+VdrjCzbXKmH4MEpkapOsSCY0qrAezGLc6KQp6MnvZbxg4tTFgUoCQFQsnWACrKBtPnUh7QOJbNtm4s3ioud2ClIBgqUJTqNiDBg1Ur9hkMiUkGQpOlNQwpTwLhUvMdVEyT6k1UOpO/cSLQRk7YbhAUMzkgch1Eb1yxVoeENpjWIA1J2o1evQIHPSmjF73DjTwAV3S0qg7GDtSlsJaJDktJ7wR2fpNoXXULbvAoqaKiU5CnVBjYg85ob2mpvT3P8RUkAghssHwZo8QUCJzflFWhgGOIvrUXeUst6/bI2SYJJ2AkVVXbddZrlpKXw4gIkIBBCCTG46gc60dnZpIGdSGYe6WVEjxoO4GhEc4p/c46gD+mMyupERQLPqCdiNevSfWk6mSQftD/wDb/uqlATpiygJ0yd9mHCxxC57y8bWq3CFEK1ShSwUgJkcoJOnSrEveALhK1t4fdm2tCAruiCsFyTIBJkJMJnXrpXHsh4rRdNN2iWihVuyM6pEKghIIG8mZNSfibEEps7wsXKW1spUFK0UULAzBJB2Jke+p0g4I0AZKF464wubxxLb4Qn6OpSSlP2SoeFSjO+1McPuzEpJg6QdYPSeflQ2yt+8JUok66k7knzotasQSEACd9JBjkR0NLsYH8Yh2HqOher8vdTR6+Uo5Eqkn0gU2u20qKoWpuNCDqB7d4nrXGwuk27gWCVEHaIHtmqCrrZaipOY5+o9sk9zOeFIVudsp6+lFvoiVCUmR1G1cMDthiN0hgBSG1qlakicg1McwOkmp652RJQtZZu1tt5NAYJCtZJOgy/nUitmGt7mnzqqfk/2fUgGJsBDZM6nRPr/0KFYBxG7ZXCX7cjMmR4hIUDoQr1/Ku9tbFSx3qs+6dTIjbT13p/iOCtrScqQhQGhAgHyMVKMq9TErBepPeD0Yni3f3qL1NuFqDRQhE6IAOknwmFHXU609417K2lsBVg3FwggmVnxjmVFRPi50E7CL23ZNz31yG16QhbmRBGsrAJAKuXkKsTEOM7Zqxeu7d9tzIDlSVfaUDASRvqfnTtOzSAMlGNcQ90S3cIUHEEpV6jTXzrhimKKfQENJKUq3UrSecD50NxTEC+65dPBOd1RUEgeH1joNo51wKjmSlROZZGY9Adk+XWPSqfGu6IrgoOyScItXLVzbpsniu4JJbbE92NDmUvNpGWeVWji3Z/d4m247ijwS+2FBhDIBbAiZOkqzHT2VV3Zk8r+LsEOhqVKBUYiMqvBrprEVpRK+8cORaVZftAKnL0BjarEkCNUb7mVbTCXra6bRcNKbVGbK4ncajY8qP32EMvIlCAgjcJ0kgER5cqLdoPE4v8RypbyC1StrUypRC4UrTSNNKG2TsGOtKsYg9TPYxB6hPshs7Vi5eXdvBp1sDu5WUJI/vMyM0GNDVyYxjIs7Vd2T3qEJCoBAKkqIiDtzEdaz3xcwFIQQPHMD05+yvppy4ct0W7z7i2kxlazeERsPMAbdKuHGAmXW38dhC77VHF3zl13Kci0Jb7vNrlQVFJzR9rxK5c4oFxjxo7f5UlIbaSZCAZk9SYE11xjD0NMEpSAtUJEbnXUDmTTDF+ELu1YbuHm8rbhABkEiRIkDaYqgrrZ/kzuMW5ivEHqAaVKlT5EIYFjDlo6HWTCgCPUHcU84ixsXRCymHZ1PL/6TrXW2YDiAtMSRrpzFc3LTUAp3203npSDYN7ESbBvYj+3cS42DodNeRodenIDrtsan/BPZ93ts4tbi2nCohKSmAmNioESZqA4lZXIAL7S0JXIQooKUkjoSNZo+LvfqHx979TgrECopzCSRy9a8vm3SPsEJ3r20GR2TExAHMcp8qKpvVdBUMQp6EhiFPQghvHrlNuq2Dywwo6tzpvJHWJ5UxRbqIkAxRa+skuSpHhV05H086d4XcoCdROkbwUkc9as1vWidHwaU8gkE51I68IIHQf8A2nDLHeKQAYJGp6QYn3RXzcNFS1d2CrnoJ/Sve9LahG6RB9dz8vZTN0de4pVVbMf1vcMKQ7ZL722fKVxqUHkdxI0I0mPSgTt0tWYqWo5zKpJ8RmZPUzXe5xArERApq00VGEgmor5Z+UZ5RpL/AOz6hHCFaKFHMPbiVHn+nWhtjhq2wVOAhJ9deWhOh9Zrtavrun0WyP6aXDlJ3Mak/lSXXSW+phepi+Qdib471ZTtMHzkQf0pulmVFE6/2+fMD2ip1xJwEhq3WtlSpQMxza5o39DrNR3hFppd3b98QBBidipMhM/l7hUVeTW9ZdOwJpahkYK0lPZjxOMPT3L1usfSHkZXT4QAYTqSNhqatDjHG8PYacZuXh/UbV4UklShygp2NRDjVTSbF0OEaphM7lX9sec1SdR4vkf6heRGYZa2v4zgMkVo8CkEctuvt84otduyyszHhnUVC7ZxQUMsk8gNZ9lGcTuXENBtba21K/3AjTy6jlVjXjTEajuj1AVEMJw4OyVGAKHU8w+/LROkg7invy4/j7m7xjWLB8v9MJ4zhAbUghQUmUjcHT2e2g9wv+oo/wDIn86d3uLFcACACD6xXC8tyFlRSchMgwYIOo19DVU0D8pbyfiNn+16n09aLUtRQkkHUEeetOcI4ku7TvBbvrb7zRcHf37Hz3qRtXY7pKE5QgayOfqaC2lkh11biv8ATCtB/uP7iqJbu6I3zPEXx61blpMY4Sp3vM6ElZJhXnOupPOjN1iPdkZkqSroRH57UftLlKUwlIAHs/Sg/Ebneoy+EGRlzGPYD19ajkGb1OVyDH1G+H3ynVLK9xoEjYDy9tSC0YgedRu1wu4zpDDa1PuahKRJCUgZj0gnnU+4X4Mvrthxbik26kqKAhbZzEpA1OogGdxUmsnsQasn1Ijf4gj6SjOYbZ1JGsq5CI3pvxrxw9fpbakpZbiEaAEgQCY6Dz518owjKoodBU5mIUJkZgSDHup0MGE6hI0iI60clUyQ4XqQuvKJ4g8hLikpQkgGJpU7Y3YsEve7VlV9lXuHnUuwrEUW7zbywFJbUFRI1jpPOo9wHYM3F8w0+CW1EyBOpAJAMaxNWlxT2cWZZuHWULS4lslCEEqGYAkAJ1JnQRS2QE7KmvTsnGHX30ppt9AWhDqQQFgBUHaQCRVddtuKOo7i3KAGie8DkyVFH9sR4YnzmahrPGeIFlFslYR3JSNoX4DolRPIEbUx4i4iub1xCrwwECAEpgAKIzEDrA/KrgAGML6Mki4A7P031uu4W8pCsxCAmDqOa5HXkKZ41wneWlv9IebRkzZTCvEJMAkRoD68xVw8NuWhZSiwU2UIAkIideav+R89aadqeGl7DHodyBuFkaQrLrkJ/wA1ioYBjhEhqwRplBruV8gn2EE/rQ51RkzoefKvTqJ9/wA69707K1HLqPQ/tUhQPUgAD1LP7MA0q2UABnzHP1/4+yKjXaZaNN3Ce7gKUmVgdeRPmRUdtA6g5mVKT/yQSn2SDTW4cUpRKySo7lRkn1JrHX4pXyDby9/U1vYTSFK/5nwkSY61NcLt021oLhbaHUqlIE65iYCiCDoCCNPWoW3uJ01qzODsMZuS0W0lxaApRCtGisERofDMGdq1WEjMiqq+ZgM8U3DSGCUIKUpOXMkwrdMg/KliNolLDN225/WgLhMQk6rjqADpHsq7MawcPICFIbKMhBSQNDH9o5es6VSfEbSLRhDSQlWcLIWBqrxKQZ5aRp7KXnoD9zRau67HvJ69xm/do7lYQlJHjKQQVeW+gNDcZtWsgLQUMo5x18jrQBtZSZBg12fvFrEE6VC0BD+HQl6/Kq+FlsXW+jPh24WqMylKjaSTHvojwqhpV2yH47sqgztMGJ8pihNSXgjhdd88IyhptSS4SeUzAHMmKe41SPUxJpYS2m8CYDiHUtNhSAQISBvz0r3GMFZuwlLyZCTI5eUT0qR2tsRmzQR/aPLlQ29MLKdgdtf81rz13h3V/mG3P+Z2TwAwj3Kc4v4aDd2W7cQjIFGTokmRE+waedeW+FWrTKlPKzODZI0H51M+PG22LbvAYdzDfdzqD1090VDrHFRmStYztkjMOaPb7K6Xj2vZSD31/wB5OXanF4x4JQyu+bDoGQkwFbT/AGgz51bvEbTKbV7vo7vId+saZfOYiKpbiLu++JZMp3BB/wA1rmRcOoAKnFpGwKiR7ATU+R4vzOtnLM+pemwqrKF2MM52kxRC2xBwABKZA02J9ffTfwoMABSuc6gHoBzpwh9UxMkDUn7KR5JGlbiAZjPfuSLhhq7u1LbYYK1JTmIGkawJJ2qR4f2bXF7auPPK+jqQVBDSkmSUaErJ2EjSPWnvYOp5y5uHEK/pBASsKkqUZJRljRMa++rZxHJ3L30hWRkiFqKsuioTOYajeJ86gAKR1BUHuUD2Y486zeWobQXS5mZKZ1gqCpBO0aH0mtFrbVnEadRWaMWfbscQUrC1haWXEqbP2xqgBY/5JnSaOM9pOKNPrunQ2QUZO7IhAAMgpAOhk786k56lgwWSbj/EWHnwllASprMhw5cpKp201MfvVf49ioaSQPtn2x51J+A+GP4om7u7px1t11ZyZZQnxCQ5/wAhOkeVMu1TgVmwt2XW1uuOqVlcUrVJ0+1oITrAAqnx62mJNetyMrEmlXlKmxsmHAuOHC3u/et1qS42UoMZTqQZTPIxVtYrxowxaNXoGfvSnwBQzDMJIHmPZVSYlxQb1pDLiCVpSEIyJnURlAgydR05mp+Oze1uLe0OVTCwlPe6QteniBCtl5udU99kSQT6laYniwu7t+4SjIFmQJ1HLXz0mnDTgWMqgD1+dLijBUWN84whRKIBSVbwRMTsaaIXBBpNv9Uy2/1Q3whxerCFvI7rvW3IUBmykETBmDPSg9xji7h9S35KH3CpSMxCAZATpMaab00u0965P9qRE9d5/Ovu9tZZzCPCSaZz9AxnP0DDnF/CiLa3trhtSSl6U5RM7TOp1ggg+yoWDpHu/ei9nhrjqQSonJqEkzAO8D9Yr3h3h9d06pEhIRqtR5axA8zR8iKpJPqa28axANHuOMOukhnKANdydx1/Sgl+sKWSNqOcU8LKtEpcSvO2oxtBBidfLSo3VKeDfmp0GaPJ8lnrWormRVavCF4LTDLe6yE5bhaVAbqSuBp5gpHuqE8J8KP37gDaT3YUAtzYJHP1VHIVoe0wxm3YShLYKGE+EFObxbBUf7pO/mac36mer8fynTuSW1amVgkFUSMw0GnSqZ7WcMdQ40EMqFuw2ltKwPDO6tfnV2O25b7kFRJMhXSQJ0HLavL4oU0tpxLZQuQe8MJgjbbXnVVwGOtfmnUyhSo1xfg30O6caBlM5kEc0nb5eymiMFuCUAMuSsSjwnxCJkGNRGtMmOMKc4feFpaVidCCQDE12fwW4ROZh0Ac8hj3gRTnhrhx69uEMNpMqOqiDCRzUfQUEQBzsS4uB8eQ81LboVMZ0LV4mjJn1SeRqUjBGr0/1G8zY13KSTyIIIIjrTe/4faw+xSzboA8Qzq0zKiSVE8zpR7gl4G2SNJBUD7yR+RqRSAvKNby2Y/HKs7QuypzKp+0cccCBqy4oqUB/wAFE6+h99Vlh+Ld0w6yR9siQRzSZH571rl1OoPsP61QnbfwclhwXjKYQ4YcA2CuSgPPn5+tVKAjIrSDKpTuKmljdJSkwAQUwNYjzFQqjXDGCO3jndtqygCVKJ0A225mk3qCvInMm7wfK+Ekcd2NLsgLWpPWB6nc194VhrlwttllJUt1WgHQfsNT7KkHE3BS7dkuIWHENnxaQRJAzeY2FNeF/pVutu6YgFvNGYGCDvMcjPWprurZNU9RLVWPYcXs9wxe4O7hKVlNw806UgFIMBZOw0pxedp9xcWAw5TSQtQS2p7NqUgjTJG5AgmaCXWJP4hdlV0Zy+IpSISI0Ef903vmAFB1I1QqSOon9anlnRMyElW4n3DNlaIt24HtPMmmGJuFTayeh0rvcXYXlKTKYn9qG4w7DRHXTekDS3cQoJPcu3s14vbxJruQgtOW6EZhIKVbp8PONPZNB+OOKPpf0jCGbcrdK0o7xSgGx9lQV1mdIrlgnY6hHcOpvXUlQBWWzkJBEwlQ1HyqLcWKawbEXBbKcWopSoZlSUqMzKjqTz9taiPse5rJOZIFi2Eu2zy2XUwtBhQGo2B39DSrjiF4p5xbrhlSzJJ1pVaHUfcLYqLS7ZfUnOG1SU8yII0nnrWg+HceZxFpTzOZISopIVAIIAOsHQa1nzC3QE6ietFkNiDkUtGcQrIopCh0IB19tJZxuERfy8TJffJGN3lse4dRbt50OO6eI7wFDlIifPlQ/iXs4uG7hz6GlS7dCAsZ1iecoBP2iIn2ipL2ZcREhFgW4LaCoOZtFJB08Mb661K+J1L+gXJYeSlQQvxaGIBzJ8juJ5GmbufqXABGzPzUBIjaP1omln+kQeYPz2qPWlzlgq1E6DnRG8xpJSUoSZPM/wCa0g1tszms7ODGJgJ1mRppT3hfib6K8tak5kOABQG4jYipNwNwzbuW4ceSHFOTvMJAJGkHeodxZhiba5caR9kQU+QImKSr02u9Of3nXuuvNalj0PUK8Z8WJu0pbaSUoScxKtydh6DWolSpVrqqWpeK+piZix0zRnAKW2bC2AgS0lcc1KXqT5mYFTC5YHd5JAUvUSY8Q8Q215VTPZ92ntWtuli6bUe6B7taQCY/267bnWmt7xxc4nidqLX+kEL/AKSVGZkHMpcdUyI6VfJcvqhRLuumVrgrSE5NRBkqMEH0FfNmkOkwSABuAN+mooQhrFCoZnbYAGYCVE1w4g7QW7RC8zThcTIhIGUkf8p2pej76/vHFCo4qQ39pCe05+3t8VtVPNd8O6hSVdSohKjyMa6Ubt+LrF5P0ZqUqUlwIGTKBlCiY5DYiqYxzGnb66L7v2lKEAbJAOiR5CmTylAIUAU6qhWonU7Hypn/ALAzOHIUr+5pTgOP6g1IInxbbkaVLkW6EmQlIPkAP0rJVjxTeM/6dy6n/wBj+9T/AIDxLFr1WdVy6LdM5leGVECco8MnXQmmM3IxNa8VyXHxDaG4byJjMFAidBp5+ldcFwvuEZSZ1kxoJgT+k0E4SxMlS0uK31BJ2I1I120I9xrvinGDaQU26S+oaEoBKB6qA19lTY3AYZVSp/OSdatPbQLjLBxeWbzBH2knL5KGqT7wKi7vE18rZkj/APGoxXgTib/3gB9Gx+xrN8w+gZbmJnZ1spUUqEFJII6EaEUb4P4iNk9ny5kKGVYG8bgjzFGu07hByycQ6sg9+TIH9qhE685mffUHqzIHXiw6MYjEHRLB4x49buGFMsIUM8ZlKgaAgwB7KC22Lo7sAqIjdOu/pUYqxuF+z1DrAduVKBWJSlOmUHYk8z5VksSjxq8PQ2b/ABvKuDkr2TAfD7/eLeV1iPT9K7u6KI86YOK+gXLzJlYBiR03BjbY1wu8XCz4ND/y5+XlTCnLtfU5dwdrCTDOH8MXd2ZsmypLeiyCAkScwGp1OpMDyqXY5wSMLNpdgu3RbeSXmyAoEQSSlIGkRzo92CXLirW5QvL4Hp/5SpIkkf7dBHtqX8SYqbJhdx3ffAKSMoUBoowCCdNyKeBmS6qMjTD+NbS6s13aFZEtTmQogKTl2BAPPl61S/anxcxiTjKrdpae7QQpSgATmIgaHYfvXicNQt1x5xACnVqVkH2UhRnL/wB183ZQ2ISkT6e2ffVDaoPUWbvqQalXe7czLUfOvKbGTpYvZTB2NFG3inWnfEnCRtmmXULzhaMyvI6EgeUGjGHdnN84pjOUBt3UqBzFAjNqNNfTnS3TkdEW6cj1ATl24C2u3WpDgJGZJggEayelcH23UNlJfWUqMqRmVlUTzInX20ZxDBFWVy6wtYWQApKgIlJmNP2oZiJ8QHlS+RX8ZQsV6gYqKdCB7RpXNxUHVAHv+dObyIE86aZinT8jqKep0bHKdGw5w/xW9apKEBKknYKB8M7xBFDcWfddcU679pZk9PTyr3CFJ71GYACd/wDqiOMrSQsjQEmPfpSSFSzQvZ9mdKnx/loZ2b16kfpUqVaJz4qsTsQtJvlvEZgw0pUDeVQkR571XdXL2GWaRbXjy9ASEz/4jN+poMke5O2X1C6cdzEpIGVKtAmRrPsGnrUR7R7YZ3TyUAseZjX8hUpsAO8/qKJyGDIJ3MgHp5a0J7QGf6sJ3U1ly8o1kisF3/iJ/mafGsb5VJlF4dert7gLbICgSJUAQAZSdD5GuuN3Shltw8HWmSchT9mV+JRHtJFNsWayuHz1plWxToBir14WMv8AM+kJkgDmYq2MM4sDCU4a2lQUkZS6kgR4c6l7bjWqtsP9Vv8A80/qKJ8XSm9fgkeLl5pB/eqtpbj/AAYIeI2H0cSXF853Y/pNRLvdkjPHUnYE8h51bnCuOs2tohAQoqEkhCRpJMCSRyjSqk4RtAhgK/ucMn0Ex/nnU9asQoJJUsGExBAywBsYq9TB7Dy9CYju/gJKjx4mYDDhPMeGdPKa+3+NQNQ1m9FAxP8Am1Rv6O2UhtQWpI1AK4E9fCBrXQsokHICRsSVEj0k1rPx/qGW/uB+1jE03dmoZAFNqC0mehyqAkTsqqSq5uPLIu2jndgBQ8RygAqA3BO//wAqmaS+b1Gpudz1InapxZ9oLrVullbIUtKcqVEkaDQEjmR61GsAjOZ3jT96JY6lru0EyVSZA3/PlFYrgljBHXZ06vHI8c3q3f6ge6xEuqUt1CVKUZJ1BJ99drQAGShI5xqVH3nTpTQPwfAkDoTqqnNh/qATJ3Ud9elPPQnOY/cIWjLoUpSXVoU59oNqKQQeRjcUSxLEr5LTbK31OWzakwiZIAiAdASByG1fWHI1J9n713u8qwlmQFvKCEzyKzAJ8gaStjE5EByTk+XL/wD26mhGI3GVJJ1J89amuOdlVzbBkWjnflasqwoBIRpOeZ0Tp+lV1xBYvsvqZuEZXEaEDnzBEbgirCnv+JYVYYMpUopU+Ojq3u1wG88JUY12AOh9laRwe2KLdptt3vMiEjMSCTp5Vnq3wkRKyZ6DlRjhnie4sM4tykpWPsrEiRMK0I1pRZTolRYoMnXahaW6UN3UhL2cNmFTnTBkRMeHearbEftzyihd44VkqUZUSVK88xJJHtrx95agBuAIkc/Whk3JV05HZyuXcx8qkPAmFJuXj3kFLYzBJ56xHp5U1w+w/o97pqrKQRrsSPZoabOXKrd0LZUUK8v82pdhLqa06P7nRHifFWtp7H6llcY4eybRwqSlJQJSQACDyA9elVItwnck0QxbHn7kAOuEgbJGg9YFDKp4XjtTXxc6Ym+0O349CKlSpVsiIqv3slKW8ObSHGpcUtSgpUHeAN+gFUFVrcBYe49ZJLWSU5wJJBkGdDBAEGlXMyrqjYytAxwnJapQho5oZQTrOc+LlJ61F+LbsOOJ1SQE+JaDomDMSetPuJMOefUwU90EttaqKjoowIiNRQ9zh8oSpS3WxlEuAAkExMmRoKxX/I2oq9RyIFPImUZjDuZ1YP8Aaoj3E0xpxiD2d1xeniUTptqab10FGACIdy7FjPpCoIPQ0f43E3CVjZxpC/eI/ao9R/Gh3lpau/7QWT/6mU/kao3Tqf8AH/3/ABJX+kiSPg18vISCAMpCRHMVYAMVBuz7LCUgglKSo+3/AD8qm5NXqXNP8zOo7MGY3iJZVbq/tU7kV6KBj84ouTUP7TFRao694I9xo/gF+H7dpwHdIn1Gh/OnS0IqEiDsao/ibDvo9y43yzEp/wDE6irwqtu1RgB1pfMpIPsNR9SZBkKIMjQ0f4OyO3rIuDmTJgHYmCUg+2o9XqVQZGhFJdOSkRiuV/t+pdXF2CNOMOKMJKEEpUAAUwOvTyqmbZ3KoK6Gntzjdy8kNreWpO2Unf16+2vheFrCZ0McqzeNUaE4u2x7q1+si+vckmGugyQdN/dvUi7M8QsnbpxN0kKdUoIt8ySpMeWkBROs1WtsHIIQFQdNPfvRDBGFtPocQ5lcQcwyGSmNZJ2A8qeqBDswqgU7NRsg5yM2wBy845GOlUHjfEiW8WuHbhKXihzKANEFKNEjTX9daY3mNv3DxuHHllwpygg5YSJhMJgRrXIYc26mVJAUf7hoZ61Xmo6g9oPUF49xB9JuHHu5aTnVOXLMaAb8zpXtDbqzUhakxMHfrXlO0RnKHrZwLQD5UwGm9cMIvMhyn7J/WvcRXEjqazlMbJmKflkaPL2I6R+tcvSu9oyXJSN9weh8/Wvq7sFNzm5GD5U/kAcm1anK8gOhHOFC4cBQylSwDMAaA7TTK9SsLIcBChuDpFWfwL3f0VGQidc455vP2VD+0G5Q5deAg5UBKiOon9JFYqfKL+Q1fH19zRYrCka3+JGaVKlW+Y4qVKlRCKiGG43cW8dy84gAzCVHLMRJTsdKH19IQSQBqTtRATQXFmJKbsW3W1EKUpnXyUpEj2iaGdsV0UWCQkwVuJBgxIyqJHpUZ4l4mL1q1bJRCUFuVEySUkDTypp2lcRi7QhCEkNtq0J3UYiY5UlbASJ0bPHdVbr0AZX9KlSp050VH8NPeWNy3zbUl0f/AMq/KgFF+GHQHihX2XUKbP8A7Ax+cVSwav8AbuXQ9w12aXYQ84k7rRp55dY91WWHP1ioLwnw8wENvqWSsamFZcp1EVJF4swDlL6BHKRNK/1tWle+v4jD4tmA9d/zI32o3oKWWhvJWfTYfvTLs7x8NKUy4oBKtUk6AK5ieU0A4ou0u3Li0KKkzoT5DlPKaJcHYhaMhRuE+OfCSkqEdBEwaa9pC8wpP8Ra1gtxJz+ZaofBEjX01/Sq87UEqKmlmMsFIHOdyTXbGO0MwEWwMDmvb0CfnUQxnGnbpQU6dtgBAFUWy1yDxwff7l2StQe9P/UHUqVKnRM+2V5VA9DUhZxhKUKiJUIjmCNdK++AMGburgh0ShCc2XqZAA05Ub49wC3YSl5tvKJylKTAUYkc9PZWK26s3Co7s3+NbbVUzLmGQtPeOySo5Ruonwj/AL8qdWzoCVhGiQIKjoVKV4fYInSvq1tFXGXWP9qANBXG9b7spa6GSepOnuHzrRyBOTLZ49ioHYdGFEo0AHOiqPCnXYD9KHtvIR4lqA/+TQjFsX70ZUiE/maSqFjMIQsY3u8QUpaik6E6f4aVMaVasE0YJ6K6qQogTrGlaX+pXC/9jvxTXv1LYX/sd+KqpkzOOF3JbJ3E8xXS+fzCACZ51osdi+Fj+x34qqX1MYX/ALHviqqhrBblNK+XYtXxD1M0Nd4n7JUmdNDE+6uYaJrTf1LYX9278VVIdi+F/du/FVVpmmZEtE9PfX19GPl7/bWmPqWwr7t34qq9+pbCvu3fiqqYTMxtzE6e+uRSa099S+Ffdu/FVS+pfCvu3fiqohMwU7sb3upIQknkTOlaU+pfCvunPiqpfUvhX3TnxVVBAIwyysVOiZ2axeB4gVKmd4A5CBy0pndXqnBB2BnStK/UvhX3TnxVfOvfqXwr7pz4qvnVQig7kY19jLxJ6mZDbqgGN+ledydNN606OxnC/u3fir+deDsZwr7pz4q/nV4mZmFory9/srjsa1B9TOFfdOfFX868+pjCvunPir+dEJmEKPU181qD6l8K+6c+Kr50vqYwr7pz4qvnRCZfpxahGub2b+3bnWmPqYwr7pz4q/nS+pjCvunPir+dEJmju24+0Znp5D95rwJQFjWUaT+9aZ+pnCvuXPir+dL6mcK+5c+Kv51EiZodaQdQoDy9nzrw2wic4j/NK0x9TOFfcufFX86X1M4V9y58VfzohM5YNiy7N7vGiFaQQdlA7innFHFTl7lCkhCE6hI1k9Sa0D9TOFfcr+Kv5179TWE/cr+Kv51Q0oXDkd/uMDsF471M3YfiGQQZ02IrliN53is2vqd60t9TWE/cr+Kv50vqawn7lfxV/OpFahuUa3lWNUKiepl9RmvK1D9TWE/cr+Kv50j2N4V9wv4q/nV5nmX4pVqH6m8K+4X8VfzpUQlgUqVKiEVKlSohFSpUqIRUqVKiEVKlSohFSpUqIRUqVKiEVeClSohPaVKlRCeUqVKiEVKlSohFSpUqIRUqVKiEVKlSohFSpUqIRV4qlSohPaVKlRC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282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>
                <a:alpha val="85000"/>
              </a:srgbClr>
            </a:gs>
            <a:gs pos="50000">
              <a:srgbClr val="7030A0">
                <a:alpha val="80000"/>
              </a:srgbClr>
            </a:gs>
            <a:gs pos="100000">
              <a:srgbClr val="FF0000">
                <a:alpha val="52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kranews.com/uploads/news/2009/12/20/6217073eb7d34aa755d20b7b2354bb44ed4681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"/>
            <a:ext cx="9144000" cy="6858003"/>
          </a:xfrm>
          <a:prstGeom prst="rect">
            <a:avLst/>
          </a:prstGeom>
          <a:noFill/>
        </p:spPr>
      </p:pic>
      <p:sp>
        <p:nvSpPr>
          <p:cNvPr id="5" name="Пятно 1 4"/>
          <p:cNvSpPr/>
          <p:nvPr/>
        </p:nvSpPr>
        <p:spPr>
          <a:xfrm>
            <a:off x="0" y="0"/>
            <a:ext cx="3143272" cy="2214578"/>
          </a:xfrm>
          <a:prstGeom prst="irregularSeal1">
            <a:avLst/>
          </a:prstGeom>
          <a:gradFill>
            <a:gsLst>
              <a:gs pos="0">
                <a:srgbClr val="000000">
                  <a:alpha val="41000"/>
                </a:srgb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Символічна</a:t>
            </a:r>
            <a:endParaRPr lang="ru-RU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ятно 1 5"/>
          <p:cNvSpPr/>
          <p:nvPr/>
        </p:nvSpPr>
        <p:spPr>
          <a:xfrm>
            <a:off x="5929290" y="0"/>
            <a:ext cx="3214710" cy="2500330"/>
          </a:xfrm>
          <a:prstGeom prst="irregularSeal1">
            <a:avLst/>
          </a:prstGeom>
          <a:gradFill flip="none" rotWithShape="1">
            <a:gsLst>
              <a:gs pos="0">
                <a:srgbClr val="000000">
                  <a:alpha val="41000"/>
                </a:srgb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Традиції і звичаї 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6072166" y="4500546"/>
            <a:ext cx="3071834" cy="2357454"/>
          </a:xfrm>
          <a:prstGeom prst="irregularSeal1">
            <a:avLst/>
          </a:prstGeom>
          <a:gradFill>
            <a:gsLst>
              <a:gs pos="0">
                <a:srgbClr val="000000">
                  <a:alpha val="41000"/>
                </a:srgb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Пісенна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ятно 1 7"/>
          <p:cNvSpPr/>
          <p:nvPr/>
        </p:nvSpPr>
        <p:spPr>
          <a:xfrm rot="894877">
            <a:off x="-213326" y="4289954"/>
            <a:ext cx="3714776" cy="2714644"/>
          </a:xfrm>
          <a:prstGeom prst="irregularSeal1">
            <a:avLst/>
          </a:prstGeom>
          <a:gradFill>
            <a:gsLst>
              <a:gs pos="0">
                <a:srgbClr val="000000">
                  <a:alpha val="41000"/>
                </a:srgb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 – єдина країна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857620" y="357166"/>
            <a:ext cx="1285884" cy="500066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7036611" y="3036091"/>
            <a:ext cx="1285884" cy="500066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1057076">
            <a:off x="4308145" y="5921321"/>
            <a:ext cx="1285884" cy="500066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3745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8" presetClass="entr" presetSubtype="0" ac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0"/>
                            </p:stCondLst>
                            <p:childTnLst>
                              <p:par>
                                <p:cTn id="24" presetID="48" presetClass="entr" presetSubtype="0" accel="5000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600"/>
                            </p:stCondLst>
                            <p:childTnLst>
                              <p:par>
                                <p:cTn id="37" presetID="48" presetClass="entr" presetSubtype="0" accel="5000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noFill/>
        </p:spPr>
        <p:txBody>
          <a:bodyPr/>
          <a:lstStyle/>
          <a:p>
            <a:r>
              <a:rPr lang="uk-UA" dirty="0" smtClean="0">
                <a:gradFill>
                  <a:gsLst>
                    <a:gs pos="0">
                      <a:srgbClr val="0000FF"/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Станція Символічна</a:t>
            </a:r>
            <a:endParaRPr lang="ru-RU" dirty="0">
              <a:gradFill>
                <a:gsLst>
                  <a:gs pos="0">
                    <a:srgbClr val="0000FF"/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1506" name="Picture 2" descr="C:\Documents and Settings\User\Рабочий стол\презентація\gim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33374" y="-5823017"/>
            <a:ext cx="266277" cy="377892"/>
          </a:xfrm>
          <a:prstGeom prst="rect">
            <a:avLst/>
          </a:prstGeom>
          <a:noFill/>
        </p:spPr>
      </p:pic>
      <p:pic>
        <p:nvPicPr>
          <p:cNvPr id="21507" name="Picture 3" descr="C:\Documents and Settings\User\Рабочий стол\презентація\Lesser_Coat_of_Arms_of_Ukrain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2571768" cy="358504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1508" name="Picture 4" descr="C:\Documents and Settings\User\Рабочий стол\презентація\скачанные файлы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25880" y="-5903430"/>
            <a:ext cx="523945" cy="326543"/>
          </a:xfrm>
          <a:prstGeom prst="rect">
            <a:avLst/>
          </a:prstGeom>
          <a:noFill/>
        </p:spPr>
      </p:pic>
      <p:pic>
        <p:nvPicPr>
          <p:cNvPr id="21509" name="Picture 5" descr="C:\Documents and Settings\User\Рабочий стол\презентація\gim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1428736"/>
            <a:ext cx="2416221" cy="342902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21510" name="Picture 6" descr="C:\Documents and Settings\User\Рабочий стол\презентація\скачанные файлы (6).jpg"/>
          <p:cNvPicPr>
            <a:picLocks noChangeAspect="1" noChangeArrowheads="1"/>
          </p:cNvPicPr>
          <p:nvPr/>
        </p:nvPicPr>
        <p:blipFill>
          <a:blip r:embed="rId6"/>
          <a:srcRect r="15967"/>
          <a:stretch>
            <a:fillRect/>
          </a:stretch>
        </p:blipFill>
        <p:spPr bwMode="auto">
          <a:xfrm>
            <a:off x="2928926" y="3286124"/>
            <a:ext cx="3429024" cy="254318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4917030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2025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73367"/>
      </p:ext>
    </p:extLst>
  </p:cSld>
  <p:clrMapOvr>
    <a:masterClrMapping/>
  </p:clrMapOvr>
  <p:transition spd="slow"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очаток подорожі Порт надії Море приго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8856984" cy="664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07471"/>
      </p:ext>
    </p:extLst>
  </p:cSld>
  <p:clrMapOvr>
    <a:masterClrMapping/>
  </p:clrMapOvr>
  <p:transition spd="slow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88490" cy="6741368"/>
          </a:xfrm>
        </p:spPr>
      </p:pic>
    </p:spTree>
    <p:extLst>
      <p:ext uri="{BB962C8B-B14F-4D97-AF65-F5344CB8AC3E}">
        <p14:creationId xmlns:p14="http://schemas.microsoft.com/office/powerpoint/2010/main" val="3863022254"/>
      </p:ext>
    </p:extLst>
  </p:cSld>
  <p:clrMapOvr>
    <a:masterClrMapping/>
  </p:clrMapOvr>
  <p:transition spd="slow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01.vseosvita.ua/01006rsw-24cd/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581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 закріплення матеріалу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 інтелектуальних телевізійних ігор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780928"/>
            <a:ext cx="3838575" cy="1584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663142"/>
            <a:ext cx="2880320" cy="1612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707" y="2780928"/>
            <a:ext cx="3781877" cy="1584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4675921"/>
            <a:ext cx="2857500" cy="1600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815" y="4680202"/>
            <a:ext cx="28289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5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 повторення пройденого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46704"/>
            <a:ext cx="8229600" cy="4114800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короткочасні ігри або ігрові елементи, які мобілізують увагу і пам'ять учнів. </a:t>
            </a:r>
            <a:endParaRPr lang="uk-UA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Тривалість не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повинна перевищувати 10-15 хвилин.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006" y="4005064"/>
            <a:ext cx="2923330" cy="21934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83767" y="4221088"/>
            <a:ext cx="3012635" cy="230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365104"/>
            <a:ext cx="2688552" cy="2016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8144" y="4036422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Ти - </a:t>
            </a:r>
            <a:r>
              <a:rPr lang="uk-UA" dirty="0">
                <a:solidFill>
                  <a:srgbClr val="C00000"/>
                </a:solidFill>
              </a:rPr>
              <a:t>м</a:t>
            </a:r>
            <a:r>
              <a:rPr lang="uk-UA" dirty="0" smtClean="0">
                <a:solidFill>
                  <a:srgbClr val="C00000"/>
                </a:solidFill>
              </a:rPr>
              <a:t>ені, я - тобі</a:t>
            </a:r>
            <a:endParaRPr lang="uk-U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62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86225" y="3440113"/>
            <a:ext cx="5651500" cy="2078037"/>
          </a:xfrm>
        </p:spPr>
        <p:txBody>
          <a:bodyPr/>
          <a:lstStyle/>
          <a:p>
            <a:pPr eaLnBrk="1" hangingPunct="1">
              <a:defRPr/>
            </a:pPr>
            <a:r>
              <a:rPr lang="uk-UA" sz="4800" b="1" i="1" dirty="0" smtClean="0">
                <a:solidFill>
                  <a:schemeClr val="accent1"/>
                </a:solidFill>
                <a:latin typeface="Georgia" pitchFamily="18" charset="0"/>
              </a:rPr>
              <a:t>МОРСЬКИЙ БІЙ</a:t>
            </a:r>
            <a:endParaRPr lang="ru-RU" sz="4800" b="1" i="1" dirty="0" smtClean="0">
              <a:solidFill>
                <a:schemeClr val="accent1"/>
              </a:solidFill>
              <a:latin typeface="Georgia" pitchFamily="18" charset="0"/>
            </a:endParaRPr>
          </a:p>
        </p:txBody>
      </p:sp>
      <p:pic>
        <p:nvPicPr>
          <p:cNvPr id="3075" name="Picture 6" descr="C:\Users\Сергей\Desktop\7581bdc57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916113"/>
            <a:ext cx="3984625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C:\Users\Сергей\Desktop\e296e6257e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773238"/>
            <a:ext cx="178435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5407025" y="3573463"/>
            <a:ext cx="3284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400" b="1" i="1" smtClean="0">
                <a:solidFill>
                  <a:srgbClr val="FFFFFF"/>
                </a:solidFill>
                <a:cs typeface="Arial" panose="020B0604020202020204" pitchFamily="34" charset="0"/>
              </a:rPr>
              <a:t>Інтерактивна гра</a:t>
            </a:r>
          </a:p>
        </p:txBody>
      </p:sp>
    </p:spTree>
    <p:extLst>
      <p:ext uri="{BB962C8B-B14F-4D97-AF65-F5344CB8AC3E}">
        <p14:creationId xmlns:p14="http://schemas.microsoft.com/office/powerpoint/2010/main" val="376597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120775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b="1" i="1" dirty="0" smtClean="0">
                <a:solidFill>
                  <a:schemeClr val="accent1"/>
                </a:solidFill>
                <a:latin typeface="Georgia" pitchFamily="18" charset="0"/>
              </a:rPr>
              <a:t>Конкурс капітанів</a:t>
            </a:r>
            <a:endParaRPr lang="ru-RU" b="1" i="1" dirty="0" smtClean="0">
              <a:solidFill>
                <a:schemeClr val="accent1"/>
              </a:solidFill>
              <a:latin typeface="Georg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484784"/>
            <a:ext cx="8208912" cy="132343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spc="50" dirty="0">
                <a:ln w="13500">
                  <a:solidFill>
                    <a:srgbClr val="33CCCC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33CCCC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</a:rPr>
              <a:t>Хто і коли відкрив материк Америка?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573015"/>
            <a:ext cx="3791145" cy="26495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950" y="3789040"/>
            <a:ext cx="3976270" cy="2416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73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b="1" i="1" smtClean="0">
                <a:solidFill>
                  <a:schemeClr val="accent1"/>
                </a:solidFill>
                <a:latin typeface="Georgia" pitchFamily="18" charset="0"/>
              </a:rPr>
              <a:t>Поле бою</a:t>
            </a:r>
          </a:p>
        </p:txBody>
      </p:sp>
      <p:grpSp>
        <p:nvGrpSpPr>
          <p:cNvPr id="5123" name="Group 11"/>
          <p:cNvGrpSpPr>
            <a:grpSpLocks/>
          </p:cNvGrpSpPr>
          <p:nvPr/>
        </p:nvGrpSpPr>
        <p:grpSpPr bwMode="auto">
          <a:xfrm>
            <a:off x="755650" y="1628775"/>
            <a:ext cx="576263" cy="4176713"/>
            <a:chOff x="476" y="1026"/>
            <a:chExt cx="363" cy="2631"/>
          </a:xfrm>
        </p:grpSpPr>
        <p:sp>
          <p:nvSpPr>
            <p:cNvPr id="5170" name="Rectangle 5"/>
            <p:cNvSpPr>
              <a:spLocks noChangeArrowheads="1"/>
            </p:cNvSpPr>
            <p:nvPr/>
          </p:nvSpPr>
          <p:spPr bwMode="auto">
            <a:xfrm>
              <a:off x="476" y="1026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171" name="Rectangle 6"/>
            <p:cNvSpPr>
              <a:spLocks noChangeArrowheads="1"/>
            </p:cNvSpPr>
            <p:nvPr/>
          </p:nvSpPr>
          <p:spPr bwMode="auto">
            <a:xfrm>
              <a:off x="476" y="1480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172" name="Rectangle 7"/>
            <p:cNvSpPr>
              <a:spLocks noChangeArrowheads="1"/>
            </p:cNvSpPr>
            <p:nvPr/>
          </p:nvSpPr>
          <p:spPr bwMode="auto">
            <a:xfrm>
              <a:off x="476" y="1933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173" name="Rectangle 8"/>
            <p:cNvSpPr>
              <a:spLocks noChangeArrowheads="1"/>
            </p:cNvSpPr>
            <p:nvPr/>
          </p:nvSpPr>
          <p:spPr bwMode="auto">
            <a:xfrm>
              <a:off x="476" y="2387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174" name="Rectangle 9"/>
            <p:cNvSpPr>
              <a:spLocks noChangeArrowheads="1"/>
            </p:cNvSpPr>
            <p:nvPr/>
          </p:nvSpPr>
          <p:spPr bwMode="auto">
            <a:xfrm>
              <a:off x="476" y="2840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175" name="Rectangle 10"/>
            <p:cNvSpPr>
              <a:spLocks noChangeArrowheads="1"/>
            </p:cNvSpPr>
            <p:nvPr/>
          </p:nvSpPr>
          <p:spPr bwMode="auto">
            <a:xfrm>
              <a:off x="476" y="3294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124" name="Group 18"/>
          <p:cNvGrpSpPr>
            <a:grpSpLocks/>
          </p:cNvGrpSpPr>
          <p:nvPr/>
        </p:nvGrpSpPr>
        <p:grpSpPr bwMode="auto">
          <a:xfrm>
            <a:off x="1692275" y="6021388"/>
            <a:ext cx="4176713" cy="576262"/>
            <a:chOff x="1066" y="3702"/>
            <a:chExt cx="2631" cy="363"/>
          </a:xfrm>
        </p:grpSpPr>
        <p:sp>
          <p:nvSpPr>
            <p:cNvPr id="5164" name="Rectangle 12"/>
            <p:cNvSpPr>
              <a:spLocks noChangeArrowheads="1"/>
            </p:cNvSpPr>
            <p:nvPr/>
          </p:nvSpPr>
          <p:spPr bwMode="auto">
            <a:xfrm>
              <a:off x="1066" y="3702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А</a:t>
              </a:r>
            </a:p>
          </p:txBody>
        </p:sp>
        <p:sp>
          <p:nvSpPr>
            <p:cNvPr id="5165" name="Rectangle 13"/>
            <p:cNvSpPr>
              <a:spLocks noChangeArrowheads="1"/>
            </p:cNvSpPr>
            <p:nvPr/>
          </p:nvSpPr>
          <p:spPr bwMode="auto">
            <a:xfrm>
              <a:off x="3334" y="3702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Е</a:t>
              </a:r>
            </a:p>
          </p:txBody>
        </p:sp>
        <p:sp>
          <p:nvSpPr>
            <p:cNvPr id="5166" name="Rectangle 14"/>
            <p:cNvSpPr>
              <a:spLocks noChangeArrowheads="1"/>
            </p:cNvSpPr>
            <p:nvPr/>
          </p:nvSpPr>
          <p:spPr bwMode="auto">
            <a:xfrm>
              <a:off x="2880" y="3702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Д</a:t>
              </a:r>
            </a:p>
          </p:txBody>
        </p:sp>
        <p:sp>
          <p:nvSpPr>
            <p:cNvPr id="5167" name="Rectangle 15"/>
            <p:cNvSpPr>
              <a:spLocks noChangeArrowheads="1"/>
            </p:cNvSpPr>
            <p:nvPr/>
          </p:nvSpPr>
          <p:spPr bwMode="auto">
            <a:xfrm>
              <a:off x="2426" y="3702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Г</a:t>
              </a:r>
            </a:p>
          </p:txBody>
        </p:sp>
        <p:sp>
          <p:nvSpPr>
            <p:cNvPr id="5168" name="Rectangle 16"/>
            <p:cNvSpPr>
              <a:spLocks noChangeArrowheads="1"/>
            </p:cNvSpPr>
            <p:nvPr/>
          </p:nvSpPr>
          <p:spPr bwMode="auto">
            <a:xfrm>
              <a:off x="1973" y="3702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В</a:t>
              </a:r>
            </a:p>
          </p:txBody>
        </p:sp>
        <p:sp>
          <p:nvSpPr>
            <p:cNvPr id="5169" name="Rectangle 17"/>
            <p:cNvSpPr>
              <a:spLocks noChangeArrowheads="1"/>
            </p:cNvSpPr>
            <p:nvPr/>
          </p:nvSpPr>
          <p:spPr bwMode="auto">
            <a:xfrm>
              <a:off x="1519" y="3702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uk-UA" altLang="uk-UA" sz="35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Б</a:t>
              </a:r>
            </a:p>
          </p:txBody>
        </p:sp>
      </p:grp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2411413" y="4508500"/>
            <a:ext cx="576262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1692275" y="4508500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5292725" y="5229225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uk-UA" sz="3500" b="1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4572000" y="5229225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3851275" y="5229225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3132138" y="5229225"/>
            <a:ext cx="576262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2411413" y="5229225"/>
            <a:ext cx="576262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1692275" y="5229225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531" name="Rectangle 27"/>
          <p:cNvSpPr>
            <a:spLocks noChangeArrowheads="1"/>
          </p:cNvSpPr>
          <p:nvPr/>
        </p:nvSpPr>
        <p:spPr bwMode="auto">
          <a:xfrm>
            <a:off x="3132138" y="3789363"/>
            <a:ext cx="576262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2411413" y="3789363"/>
            <a:ext cx="576262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33" name="Rectangle 29"/>
          <p:cNvSpPr>
            <a:spLocks noChangeArrowheads="1"/>
          </p:cNvSpPr>
          <p:nvPr/>
        </p:nvSpPr>
        <p:spPr bwMode="auto">
          <a:xfrm>
            <a:off x="1692275" y="3789363"/>
            <a:ext cx="576263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uk-UA" sz="3500" b="1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5292725" y="4508500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4572000" y="4508500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3851275" y="4508500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3132138" y="4508500"/>
            <a:ext cx="576262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uk-UA" sz="3500" b="1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538" name="Rectangle 34"/>
          <p:cNvSpPr>
            <a:spLocks noChangeArrowheads="1"/>
          </p:cNvSpPr>
          <p:nvPr/>
        </p:nvSpPr>
        <p:spPr bwMode="auto">
          <a:xfrm>
            <a:off x="3851275" y="3068638"/>
            <a:ext cx="576263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uk-UA" sz="3500" b="1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539" name="Rectangle 35"/>
          <p:cNvSpPr>
            <a:spLocks noChangeArrowheads="1"/>
          </p:cNvSpPr>
          <p:nvPr/>
        </p:nvSpPr>
        <p:spPr bwMode="auto">
          <a:xfrm>
            <a:off x="3132138" y="3068638"/>
            <a:ext cx="576262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2411413" y="3068638"/>
            <a:ext cx="576262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1692275" y="3068638"/>
            <a:ext cx="576263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542" name="Rectangle 38"/>
          <p:cNvSpPr>
            <a:spLocks noChangeArrowheads="1"/>
          </p:cNvSpPr>
          <p:nvPr/>
        </p:nvSpPr>
        <p:spPr bwMode="auto">
          <a:xfrm>
            <a:off x="5292725" y="3789363"/>
            <a:ext cx="576263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543" name="Rectangle 39"/>
          <p:cNvSpPr>
            <a:spLocks noChangeArrowheads="1"/>
          </p:cNvSpPr>
          <p:nvPr/>
        </p:nvSpPr>
        <p:spPr bwMode="auto">
          <a:xfrm>
            <a:off x="4572000" y="3789363"/>
            <a:ext cx="576263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uk-UA" sz="3500" b="1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544" name="Rectangle 40"/>
          <p:cNvSpPr>
            <a:spLocks noChangeArrowheads="1"/>
          </p:cNvSpPr>
          <p:nvPr/>
        </p:nvSpPr>
        <p:spPr bwMode="auto">
          <a:xfrm>
            <a:off x="3851275" y="3789363"/>
            <a:ext cx="576263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545" name="Rectangle 41"/>
          <p:cNvSpPr>
            <a:spLocks noChangeArrowheads="1"/>
          </p:cNvSpPr>
          <p:nvPr/>
        </p:nvSpPr>
        <p:spPr bwMode="auto">
          <a:xfrm>
            <a:off x="1692275" y="1628775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uk-UA" sz="3500" b="1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546" name="Rectangle 42"/>
          <p:cNvSpPr>
            <a:spLocks noChangeArrowheads="1"/>
          </p:cNvSpPr>
          <p:nvPr/>
        </p:nvSpPr>
        <p:spPr bwMode="auto">
          <a:xfrm>
            <a:off x="2411413" y="1628775"/>
            <a:ext cx="576262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547" name="Rectangle 43"/>
          <p:cNvSpPr>
            <a:spLocks noChangeArrowheads="1"/>
          </p:cNvSpPr>
          <p:nvPr/>
        </p:nvSpPr>
        <p:spPr bwMode="auto">
          <a:xfrm>
            <a:off x="3132138" y="1628775"/>
            <a:ext cx="576262" cy="57626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48" name="Rectangle 44"/>
          <p:cNvSpPr>
            <a:spLocks noChangeArrowheads="1"/>
          </p:cNvSpPr>
          <p:nvPr/>
        </p:nvSpPr>
        <p:spPr bwMode="auto">
          <a:xfrm>
            <a:off x="1692275" y="2349500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49" name="Rectangle 45"/>
          <p:cNvSpPr>
            <a:spLocks noChangeArrowheads="1"/>
          </p:cNvSpPr>
          <p:nvPr/>
        </p:nvSpPr>
        <p:spPr bwMode="auto">
          <a:xfrm>
            <a:off x="2411413" y="2349500"/>
            <a:ext cx="576262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uk-UA" sz="3500" b="1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550" name="Rectangle 46"/>
          <p:cNvSpPr>
            <a:spLocks noChangeArrowheads="1"/>
          </p:cNvSpPr>
          <p:nvPr/>
        </p:nvSpPr>
        <p:spPr bwMode="auto">
          <a:xfrm>
            <a:off x="3851275" y="1628775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551" name="Rectangle 47"/>
          <p:cNvSpPr>
            <a:spLocks noChangeArrowheads="1"/>
          </p:cNvSpPr>
          <p:nvPr/>
        </p:nvSpPr>
        <p:spPr bwMode="auto">
          <a:xfrm>
            <a:off x="4572000" y="1628775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uk-UA" sz="3500" b="1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552" name="Rectangle 48"/>
          <p:cNvSpPr>
            <a:spLocks noChangeArrowheads="1"/>
          </p:cNvSpPr>
          <p:nvPr/>
        </p:nvSpPr>
        <p:spPr bwMode="auto">
          <a:xfrm>
            <a:off x="5292725" y="1628775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553" name="Rectangle 49"/>
          <p:cNvSpPr>
            <a:spLocks noChangeArrowheads="1"/>
          </p:cNvSpPr>
          <p:nvPr/>
        </p:nvSpPr>
        <p:spPr bwMode="auto">
          <a:xfrm>
            <a:off x="3132138" y="2349500"/>
            <a:ext cx="576262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554" name="Rectangle 50"/>
          <p:cNvSpPr>
            <a:spLocks noChangeArrowheads="1"/>
          </p:cNvSpPr>
          <p:nvPr/>
        </p:nvSpPr>
        <p:spPr bwMode="auto">
          <a:xfrm>
            <a:off x="3851275" y="2349500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555" name="Rectangle 51"/>
          <p:cNvSpPr>
            <a:spLocks noChangeArrowheads="1"/>
          </p:cNvSpPr>
          <p:nvPr/>
        </p:nvSpPr>
        <p:spPr bwMode="auto">
          <a:xfrm>
            <a:off x="4572000" y="2349500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56" name="Rectangle 52"/>
          <p:cNvSpPr>
            <a:spLocks noChangeArrowheads="1"/>
          </p:cNvSpPr>
          <p:nvPr/>
        </p:nvSpPr>
        <p:spPr bwMode="auto">
          <a:xfrm>
            <a:off x="5292725" y="2349500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57" name="Rectangle 53"/>
          <p:cNvSpPr>
            <a:spLocks noChangeArrowheads="1"/>
          </p:cNvSpPr>
          <p:nvPr/>
        </p:nvSpPr>
        <p:spPr bwMode="auto">
          <a:xfrm>
            <a:off x="5292725" y="3068638"/>
            <a:ext cx="576263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558" name="Rectangle 54"/>
          <p:cNvSpPr>
            <a:spLocks noChangeArrowheads="1"/>
          </p:cNvSpPr>
          <p:nvPr/>
        </p:nvSpPr>
        <p:spPr bwMode="auto">
          <a:xfrm>
            <a:off x="4572000" y="3068638"/>
            <a:ext cx="576263" cy="5762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3500" b="1" smtClean="0">
                <a:solidFill>
                  <a:srgbClr val="FFFFFF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561" name="Text Box 57"/>
          <p:cNvSpPr txBox="1">
            <a:spLocks noChangeArrowheads="1"/>
          </p:cNvSpPr>
          <p:nvPr/>
        </p:nvSpPr>
        <p:spPr bwMode="auto">
          <a:xfrm>
            <a:off x="6022975" y="3308350"/>
            <a:ext cx="30591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1800" b="1" i="1" smtClean="0"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Яке ім</a:t>
            </a:r>
            <a:r>
              <a:rPr lang="en-US" altLang="uk-UA" sz="1800" b="1" i="1" smtClean="0"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’</a:t>
            </a:r>
            <a:r>
              <a:rPr lang="ru-RU" altLang="uk-UA" sz="1800" b="1" i="1" smtClean="0"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я  було у В</a:t>
            </a:r>
            <a:r>
              <a:rPr lang="uk-UA" altLang="uk-UA" sz="1800" b="1" i="1" smtClean="0"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і</a:t>
            </a:r>
            <a:r>
              <a:rPr lang="ru-RU" altLang="uk-UA" sz="1800" b="1" i="1" smtClean="0"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спучче?</a:t>
            </a:r>
            <a:endParaRPr lang="uk-UA" altLang="uk-UA" sz="1800" b="1" i="1" smtClean="0">
              <a:solidFill>
                <a:srgbClr val="FFFFFF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5202" name="Picture 82" descr="C:\Users\Сергей\Desktop\1358561032_my-compu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20650"/>
            <a:ext cx="13573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6" descr="C:\Users\Сергей\Desktop\7581bdc57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20650"/>
            <a:ext cx="182086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79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5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15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15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15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5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1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1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15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5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2154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215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21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215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5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2155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2154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2000" fill="hold"/>
                                        <p:tgtEl>
                                          <p:spTgt spid="2155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1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2000" fill="hold"/>
                                        <p:tgtEl>
                                          <p:spTgt spid="2155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000" fill="hold"/>
                                        <p:tgtEl>
                                          <p:spTgt spid="2155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1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000" fill="hold"/>
                                        <p:tgtEl>
                                          <p:spTgt spid="2155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2000" fill="hold"/>
                                        <p:tgtEl>
                                          <p:spTgt spid="2154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1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2000" fill="hold"/>
                                        <p:tgtEl>
                                          <p:spTgt spid="215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1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000" fill="hold"/>
                                        <p:tgtEl>
                                          <p:spTgt spid="215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000" fill="hold"/>
                                        <p:tgtEl>
                                          <p:spTgt spid="2155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1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2155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1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2000" fill="hold"/>
                                        <p:tgtEl>
                                          <p:spTgt spid="215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1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000" fill="hold"/>
                                        <p:tgtEl>
                                          <p:spTgt spid="215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1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2154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4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1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 nodeType="clickPar">
                      <p:stCondLst>
                        <p:cond delay="0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2000" fill="hold"/>
                                        <p:tgtEl>
                                          <p:spTgt spid="215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2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1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2000" fill="hold"/>
                                        <p:tgtEl>
                                          <p:spTgt spid="215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1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2000" fill="hold"/>
                                        <p:tgtEl>
                                          <p:spTgt spid="215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3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1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 nodeType="clickPar">
                      <p:stCondLst>
                        <p:cond delay="0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2000" fill="hold"/>
                                        <p:tgtEl>
                                          <p:spTgt spid="2153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2000" fill="hold"/>
                                        <p:tgtEl>
                                          <p:spTgt spid="2153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1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" dur="2000" fill="hold"/>
                                        <p:tgtEl>
                                          <p:spTgt spid="215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4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1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 nodeType="clickPar">
                      <p:stCondLst>
                        <p:cond delay="0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" dur="2000" fill="hold"/>
                                        <p:tgtEl>
                                          <p:spTgt spid="215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1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 nodeType="clickPar">
                      <p:stCondLst>
                        <p:cond delay="0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5" dur="2000" fill="hold"/>
                                        <p:tgtEl>
                                          <p:spTgt spid="215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1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0" dur="2000" fill="hold"/>
                                        <p:tgtEl>
                                          <p:spTgt spid="2152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8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1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 nodeType="clickPar">
                      <p:stCondLst>
                        <p:cond delay="0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" dur="2000" fill="hold"/>
                                        <p:tgtEl>
                                          <p:spTgt spid="215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1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 nodeType="clickPar">
                      <p:stCondLst>
                        <p:cond delay="0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0" dur="2000" fill="hold"/>
                                        <p:tgtEl>
                                          <p:spTgt spid="215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6"/>
                  </p:tgtEl>
                </p:cond>
              </p:nextCondLst>
            </p:seq>
          </p:childTnLst>
        </p:cTn>
      </p:par>
    </p:tnLst>
    <p:bldLst>
      <p:bldP spid="21523" grpId="0"/>
      <p:bldP spid="21524" grpId="0"/>
      <p:bldP spid="21526" grpId="0"/>
      <p:bldP spid="21527" grpId="0"/>
      <p:bldP spid="21528" grpId="0"/>
      <p:bldP spid="21529" grpId="0"/>
      <p:bldP spid="21530" grpId="0"/>
      <p:bldP spid="21531" grpId="0"/>
      <p:bldP spid="21532" grpId="0"/>
      <p:bldP spid="21534" grpId="0"/>
      <p:bldP spid="21535" grpId="0"/>
      <p:bldP spid="21536" grpId="0"/>
      <p:bldP spid="21539" grpId="0"/>
      <p:bldP spid="21540" grpId="0"/>
      <p:bldP spid="21541" grpId="0"/>
      <p:bldP spid="21542" grpId="0"/>
      <p:bldP spid="21544" grpId="0"/>
      <p:bldP spid="21546" grpId="0"/>
      <p:bldP spid="21547" grpId="0"/>
      <p:bldP spid="21548" grpId="0"/>
      <p:bldP spid="21550" grpId="0"/>
      <p:bldP spid="21552" grpId="0"/>
      <p:bldP spid="21553" grpId="0"/>
      <p:bldP spid="21554" grpId="0"/>
      <p:bldP spid="21555" grpId="0"/>
      <p:bldP spid="21556" grpId="0"/>
      <p:bldP spid="21557" grpId="0"/>
      <p:bldP spid="21558" grpId="0"/>
      <p:bldP spid="21561" grpId="0"/>
      <p:bldP spid="2156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Рисунок18.pn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483768" y="6237312"/>
            <a:ext cx="1606332" cy="360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0" y="-11423"/>
            <a:ext cx="9159230" cy="6869423"/>
          </a:xfrm>
        </p:spPr>
      </p:pic>
      <p:sp>
        <p:nvSpPr>
          <p:cNvPr id="4" name="Прямоугольник 3"/>
          <p:cNvSpPr/>
          <p:nvPr/>
        </p:nvSpPr>
        <p:spPr>
          <a:xfrm>
            <a:off x="114296" y="-39960"/>
            <a:ext cx="88736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ПОДОРОЖУЮТЬ</a:t>
            </a:r>
            <a:endParaRPr lang="ru-RU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66" y="5229200"/>
            <a:ext cx="1226346" cy="151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Рисунок19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7513166" y="5229200"/>
            <a:ext cx="1186334" cy="136815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Рисунок 8" descr="Рисунок19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7553178" y="5302464"/>
            <a:ext cx="1186334" cy="136815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8135" y="1333756"/>
            <a:ext cx="7316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Гра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«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Ти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–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мені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, я – </a:t>
            </a:r>
            <a:r>
              <a:rPr lang="ru-RU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тобі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32935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Овал 141"/>
          <p:cNvSpPr/>
          <p:nvPr/>
        </p:nvSpPr>
        <p:spPr>
          <a:xfrm>
            <a:off x="5148064" y="5085184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Овал 142"/>
          <p:cNvSpPr/>
          <p:nvPr/>
        </p:nvSpPr>
        <p:spPr>
          <a:xfrm>
            <a:off x="5868144" y="5085184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Овал 143"/>
          <p:cNvSpPr/>
          <p:nvPr/>
        </p:nvSpPr>
        <p:spPr>
          <a:xfrm>
            <a:off x="6588224" y="5085184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Овал 144"/>
          <p:cNvSpPr/>
          <p:nvPr/>
        </p:nvSpPr>
        <p:spPr>
          <a:xfrm>
            <a:off x="7308304" y="5085184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Овал 145"/>
          <p:cNvSpPr/>
          <p:nvPr/>
        </p:nvSpPr>
        <p:spPr>
          <a:xfrm>
            <a:off x="8028384" y="5085184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5148064" y="4221088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Овал 137"/>
          <p:cNvSpPr/>
          <p:nvPr/>
        </p:nvSpPr>
        <p:spPr>
          <a:xfrm>
            <a:off x="5868144" y="4221088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Овал 138"/>
          <p:cNvSpPr/>
          <p:nvPr/>
        </p:nvSpPr>
        <p:spPr>
          <a:xfrm>
            <a:off x="6588224" y="4221088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/>
          <p:cNvSpPr/>
          <p:nvPr/>
        </p:nvSpPr>
        <p:spPr>
          <a:xfrm>
            <a:off x="7308304" y="4221088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Овал 140"/>
          <p:cNvSpPr/>
          <p:nvPr/>
        </p:nvSpPr>
        <p:spPr>
          <a:xfrm>
            <a:off x="8028384" y="4221088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5148064" y="3284984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5868144" y="3284984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/>
          <p:nvPr/>
        </p:nvSpPr>
        <p:spPr>
          <a:xfrm>
            <a:off x="6588224" y="3284984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Овал 134"/>
          <p:cNvSpPr/>
          <p:nvPr/>
        </p:nvSpPr>
        <p:spPr>
          <a:xfrm>
            <a:off x="7308304" y="3284984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8028384" y="3284984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Овал 126"/>
          <p:cNvSpPr/>
          <p:nvPr/>
        </p:nvSpPr>
        <p:spPr>
          <a:xfrm>
            <a:off x="5148064" y="2420888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Овал 127"/>
          <p:cNvSpPr/>
          <p:nvPr/>
        </p:nvSpPr>
        <p:spPr>
          <a:xfrm>
            <a:off x="5868144" y="2420888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Овал 128"/>
          <p:cNvSpPr/>
          <p:nvPr/>
        </p:nvSpPr>
        <p:spPr>
          <a:xfrm>
            <a:off x="6588224" y="2420888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7308304" y="2420888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8028384" y="2420888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Овал 125"/>
          <p:cNvSpPr/>
          <p:nvPr/>
        </p:nvSpPr>
        <p:spPr>
          <a:xfrm>
            <a:off x="8028384" y="1556792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7308304" y="1556792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Овал 123"/>
          <p:cNvSpPr/>
          <p:nvPr/>
        </p:nvSpPr>
        <p:spPr>
          <a:xfrm>
            <a:off x="6588224" y="1556792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5868144" y="1628800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/>
          <p:cNvSpPr/>
          <p:nvPr/>
        </p:nvSpPr>
        <p:spPr>
          <a:xfrm>
            <a:off x="5148064" y="1556792"/>
            <a:ext cx="576064" cy="576064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5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35314" y="4941168"/>
            <a:ext cx="780902" cy="792088"/>
          </a:xfrm>
          <a:prstGeom prst="rect">
            <a:avLst/>
          </a:prstGeom>
          <a:noFill/>
        </p:spPr>
      </p:pic>
      <p:pic>
        <p:nvPicPr>
          <p:cNvPr id="96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55394" y="4941168"/>
            <a:ext cx="780902" cy="792088"/>
          </a:xfrm>
          <a:prstGeom prst="rect">
            <a:avLst/>
          </a:prstGeom>
          <a:noFill/>
        </p:spPr>
      </p:pic>
      <p:pic>
        <p:nvPicPr>
          <p:cNvPr id="97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75474" y="4941168"/>
            <a:ext cx="780902" cy="792088"/>
          </a:xfrm>
          <a:prstGeom prst="rect">
            <a:avLst/>
          </a:prstGeom>
          <a:noFill/>
        </p:spPr>
      </p:pic>
      <p:pic>
        <p:nvPicPr>
          <p:cNvPr id="98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95554" y="4941168"/>
            <a:ext cx="780902" cy="792088"/>
          </a:xfrm>
          <a:prstGeom prst="rect">
            <a:avLst/>
          </a:prstGeom>
          <a:noFill/>
        </p:spPr>
      </p:pic>
      <p:pic>
        <p:nvPicPr>
          <p:cNvPr id="99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15234" y="4941168"/>
            <a:ext cx="780902" cy="792088"/>
          </a:xfrm>
          <a:prstGeom prst="rect">
            <a:avLst/>
          </a:prstGeom>
          <a:noFill/>
        </p:spPr>
      </p:pic>
      <p:pic>
        <p:nvPicPr>
          <p:cNvPr id="90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35314" y="4077072"/>
            <a:ext cx="780902" cy="792088"/>
          </a:xfrm>
          <a:prstGeom prst="rect">
            <a:avLst/>
          </a:prstGeom>
          <a:noFill/>
        </p:spPr>
      </p:pic>
      <p:pic>
        <p:nvPicPr>
          <p:cNvPr id="91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55394" y="4077072"/>
            <a:ext cx="780902" cy="792088"/>
          </a:xfrm>
          <a:prstGeom prst="rect">
            <a:avLst/>
          </a:prstGeom>
          <a:noFill/>
        </p:spPr>
      </p:pic>
      <p:pic>
        <p:nvPicPr>
          <p:cNvPr id="92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75474" y="4077072"/>
            <a:ext cx="780902" cy="792088"/>
          </a:xfrm>
          <a:prstGeom prst="rect">
            <a:avLst/>
          </a:prstGeom>
          <a:noFill/>
        </p:spPr>
      </p:pic>
      <p:pic>
        <p:nvPicPr>
          <p:cNvPr id="93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95554" y="4077072"/>
            <a:ext cx="780902" cy="792088"/>
          </a:xfrm>
          <a:prstGeom prst="rect">
            <a:avLst/>
          </a:prstGeom>
          <a:noFill/>
        </p:spPr>
      </p:pic>
      <p:pic>
        <p:nvPicPr>
          <p:cNvPr id="94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15234" y="4077072"/>
            <a:ext cx="780902" cy="792088"/>
          </a:xfrm>
          <a:prstGeom prst="rect">
            <a:avLst/>
          </a:prstGeom>
          <a:noFill/>
        </p:spPr>
      </p:pic>
      <p:pic>
        <p:nvPicPr>
          <p:cNvPr id="85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35314" y="3212976"/>
            <a:ext cx="780902" cy="792088"/>
          </a:xfrm>
          <a:prstGeom prst="rect">
            <a:avLst/>
          </a:prstGeom>
          <a:noFill/>
        </p:spPr>
      </p:pic>
      <p:pic>
        <p:nvPicPr>
          <p:cNvPr id="86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55394" y="3212976"/>
            <a:ext cx="780902" cy="792088"/>
          </a:xfrm>
          <a:prstGeom prst="rect">
            <a:avLst/>
          </a:prstGeom>
          <a:noFill/>
        </p:spPr>
      </p:pic>
      <p:pic>
        <p:nvPicPr>
          <p:cNvPr id="87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75474" y="3212976"/>
            <a:ext cx="780902" cy="792088"/>
          </a:xfrm>
          <a:prstGeom prst="rect">
            <a:avLst/>
          </a:prstGeom>
          <a:noFill/>
        </p:spPr>
      </p:pic>
      <p:pic>
        <p:nvPicPr>
          <p:cNvPr id="88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95554" y="3212976"/>
            <a:ext cx="780902" cy="792088"/>
          </a:xfrm>
          <a:prstGeom prst="rect">
            <a:avLst/>
          </a:prstGeom>
          <a:noFill/>
        </p:spPr>
      </p:pic>
      <p:pic>
        <p:nvPicPr>
          <p:cNvPr id="89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15234" y="3212976"/>
            <a:ext cx="780902" cy="792088"/>
          </a:xfrm>
          <a:prstGeom prst="rect">
            <a:avLst/>
          </a:prstGeom>
          <a:noFill/>
        </p:spPr>
      </p:pic>
      <p:pic>
        <p:nvPicPr>
          <p:cNvPr id="80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35314" y="2348880"/>
            <a:ext cx="780902" cy="792088"/>
          </a:xfrm>
          <a:prstGeom prst="rect">
            <a:avLst/>
          </a:prstGeom>
          <a:noFill/>
        </p:spPr>
      </p:pic>
      <p:pic>
        <p:nvPicPr>
          <p:cNvPr id="81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55394" y="2348880"/>
            <a:ext cx="780902" cy="792088"/>
          </a:xfrm>
          <a:prstGeom prst="rect">
            <a:avLst/>
          </a:prstGeom>
          <a:noFill/>
        </p:spPr>
      </p:pic>
      <p:pic>
        <p:nvPicPr>
          <p:cNvPr id="82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75474" y="2348880"/>
            <a:ext cx="780902" cy="792088"/>
          </a:xfrm>
          <a:prstGeom prst="rect">
            <a:avLst/>
          </a:prstGeom>
          <a:noFill/>
        </p:spPr>
      </p:pic>
      <p:pic>
        <p:nvPicPr>
          <p:cNvPr id="83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95554" y="2348880"/>
            <a:ext cx="780902" cy="792088"/>
          </a:xfrm>
          <a:prstGeom prst="rect">
            <a:avLst/>
          </a:prstGeom>
          <a:noFill/>
        </p:spPr>
      </p:pic>
      <p:pic>
        <p:nvPicPr>
          <p:cNvPr id="84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15234" y="2348880"/>
            <a:ext cx="780902" cy="792088"/>
          </a:xfrm>
          <a:prstGeom prst="rect">
            <a:avLst/>
          </a:prstGeom>
          <a:noFill/>
        </p:spPr>
      </p:pic>
      <p:pic>
        <p:nvPicPr>
          <p:cNvPr id="72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35314" y="1484784"/>
            <a:ext cx="780902" cy="792088"/>
          </a:xfrm>
          <a:prstGeom prst="rect">
            <a:avLst/>
          </a:prstGeom>
          <a:noFill/>
        </p:spPr>
      </p:pic>
      <p:pic>
        <p:nvPicPr>
          <p:cNvPr id="73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55394" y="1484784"/>
            <a:ext cx="780902" cy="792088"/>
          </a:xfrm>
          <a:prstGeom prst="rect">
            <a:avLst/>
          </a:prstGeom>
          <a:noFill/>
        </p:spPr>
      </p:pic>
      <p:pic>
        <p:nvPicPr>
          <p:cNvPr id="74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75474" y="1484784"/>
            <a:ext cx="780902" cy="792088"/>
          </a:xfrm>
          <a:prstGeom prst="rect">
            <a:avLst/>
          </a:prstGeom>
          <a:noFill/>
        </p:spPr>
      </p:pic>
      <p:pic>
        <p:nvPicPr>
          <p:cNvPr id="75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95554" y="1484784"/>
            <a:ext cx="780902" cy="792088"/>
          </a:xfrm>
          <a:prstGeom prst="rect">
            <a:avLst/>
          </a:prstGeom>
          <a:noFill/>
        </p:spPr>
      </p:pic>
      <p:pic>
        <p:nvPicPr>
          <p:cNvPr id="57346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15234" y="1484784"/>
            <a:ext cx="780902" cy="792088"/>
          </a:xfrm>
          <a:prstGeom prst="rect">
            <a:avLst/>
          </a:prstGeom>
          <a:noFill/>
        </p:spPr>
      </p:pic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755576" y="1628800"/>
            <a:ext cx="4032448" cy="576064"/>
          </a:xfrm>
          <a:prstGeom prst="roundRect">
            <a:avLst/>
          </a:prstGeom>
          <a:gradFill flip="none" rotWithShape="1">
            <a:gsLst>
              <a:gs pos="0">
                <a:srgbClr val="EEEAF2"/>
              </a:gs>
              <a:gs pos="100000">
                <a:srgbClr val="F2E5FF"/>
              </a:gs>
              <a:gs pos="100000">
                <a:srgbClr val="DBC9FF"/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cap="all" dirty="0" smtClean="0">
                <a:latin typeface="Times New Roman" pitchFamily="18" charset="0"/>
                <a:cs typeface="Times New Roman" pitchFamily="18" charset="0"/>
              </a:rPr>
              <a:t>Географічне</a:t>
            </a:r>
          </a:p>
          <a:p>
            <a:pPr algn="ctr"/>
            <a:r>
              <a:rPr lang="uk-UA" sz="2000" b="1" cap="all" dirty="0" smtClean="0">
                <a:latin typeface="Times New Roman" pitchFamily="18" charset="0"/>
                <a:cs typeface="Times New Roman" pitchFamily="18" charset="0"/>
              </a:rPr>
              <a:t>  положення</a:t>
            </a:r>
            <a:endParaRPr lang="ru-RU" sz="20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Рисунок 37" descr="Рисунок40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518339" y="6012713"/>
            <a:ext cx="1014101" cy="5804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02" name="Picture 4" descr="http://my-ivanovo.ru/wp-content/uploads/2010/06/74f16339f64a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6438" y="1202849"/>
            <a:ext cx="720080" cy="1090605"/>
          </a:xfrm>
          <a:prstGeom prst="rect">
            <a:avLst/>
          </a:prstGeom>
          <a:noFill/>
        </p:spPr>
      </p:pic>
      <p:sp>
        <p:nvSpPr>
          <p:cNvPr id="105" name="AutoShape 47"/>
          <p:cNvSpPr>
            <a:spLocks noChangeArrowheads="1"/>
          </p:cNvSpPr>
          <p:nvPr/>
        </p:nvSpPr>
        <p:spPr bwMode="auto">
          <a:xfrm>
            <a:off x="755576" y="2564904"/>
            <a:ext cx="4032448" cy="576064"/>
          </a:xfrm>
          <a:prstGeom prst="roundRect">
            <a:avLst/>
          </a:prstGeom>
          <a:gradFill flip="none" rotWithShape="1">
            <a:gsLst>
              <a:gs pos="0">
                <a:srgbClr val="EEEAF2"/>
              </a:gs>
              <a:gs pos="100000">
                <a:srgbClr val="F2E5FF"/>
              </a:gs>
              <a:gs pos="100000">
                <a:srgbClr val="DBC9FF"/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000" b="1" cap="all" dirty="0" smtClean="0">
                <a:latin typeface="Times New Roman" pitchFamily="18" charset="0"/>
                <a:cs typeface="Times New Roman" pitchFamily="18" charset="0"/>
              </a:rPr>
              <a:t>Рельєф  </a:t>
            </a:r>
          </a:p>
          <a:p>
            <a:pPr algn="ctr"/>
            <a:r>
              <a:rPr lang="uk-UA" sz="2000" b="1" cap="all" dirty="0" smtClean="0">
                <a:latin typeface="Times New Roman" pitchFamily="18" charset="0"/>
                <a:cs typeface="Times New Roman" pitchFamily="18" charset="0"/>
              </a:rPr>
              <a:t>корисні копалини</a:t>
            </a:r>
            <a:endParaRPr lang="ru-RU" sz="20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1" name="Picture 2" descr="http://img-fotki.yandex.ru/get/6110/18869520.102/0_6dcb5_9dc29150_XL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3528" y="2443627"/>
            <a:ext cx="648072" cy="818617"/>
          </a:xfrm>
          <a:prstGeom prst="rect">
            <a:avLst/>
          </a:prstGeom>
          <a:noFill/>
        </p:spPr>
      </p:pic>
      <p:sp>
        <p:nvSpPr>
          <p:cNvPr id="106" name="AutoShape 47"/>
          <p:cNvSpPr>
            <a:spLocks noChangeArrowheads="1"/>
          </p:cNvSpPr>
          <p:nvPr/>
        </p:nvSpPr>
        <p:spPr bwMode="auto">
          <a:xfrm>
            <a:off x="755576" y="3429000"/>
            <a:ext cx="4032448" cy="576064"/>
          </a:xfrm>
          <a:prstGeom prst="roundRect">
            <a:avLst/>
          </a:prstGeom>
          <a:gradFill flip="none" rotWithShape="1">
            <a:gsLst>
              <a:gs pos="0">
                <a:srgbClr val="EEEAF2"/>
              </a:gs>
              <a:gs pos="100000">
                <a:srgbClr val="F2E5FF"/>
              </a:gs>
              <a:gs pos="100000">
                <a:srgbClr val="DBC9FF"/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400" b="1" cap="all" dirty="0" smtClean="0">
                <a:latin typeface="Times New Roman" pitchFamily="18" charset="0"/>
                <a:cs typeface="Times New Roman" pitchFamily="18" charset="0"/>
              </a:rPr>
              <a:t>клімат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0" name="Picture 6" descr="http://img0.liveinternet.ru/images/attach/c/4/82/417/82417670_n_6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62676" y="3140968"/>
            <a:ext cx="1007604" cy="1007604"/>
          </a:xfrm>
          <a:prstGeom prst="rect">
            <a:avLst/>
          </a:prstGeom>
          <a:noFill/>
        </p:spPr>
      </p:pic>
      <p:sp>
        <p:nvSpPr>
          <p:cNvPr id="107" name="AutoShape 47"/>
          <p:cNvSpPr>
            <a:spLocks noChangeArrowheads="1"/>
          </p:cNvSpPr>
          <p:nvPr/>
        </p:nvSpPr>
        <p:spPr bwMode="auto">
          <a:xfrm>
            <a:off x="755576" y="4293096"/>
            <a:ext cx="4032448" cy="572257"/>
          </a:xfrm>
          <a:prstGeom prst="roundRect">
            <a:avLst/>
          </a:prstGeom>
          <a:gradFill flip="none" rotWithShape="1">
            <a:gsLst>
              <a:gs pos="0">
                <a:srgbClr val="EEEAF2"/>
              </a:gs>
              <a:gs pos="100000">
                <a:srgbClr val="F2E5FF"/>
              </a:gs>
              <a:gs pos="100000">
                <a:srgbClr val="DBC9FF"/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400" b="1" cap="all" dirty="0" smtClean="0">
                <a:latin typeface="Times New Roman" pitchFamily="18" charset="0"/>
                <a:cs typeface="Times New Roman" pitchFamily="18" charset="0"/>
              </a:rPr>
              <a:t>Внутрішні води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" name="Picture 8" descr="http://img-fotki.yandex.ru/get/6522/127850699.ba/0_9b7be_d3c65370_XL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flipH="1">
            <a:off x="251520" y="4114979"/>
            <a:ext cx="1008112" cy="788281"/>
          </a:xfrm>
          <a:prstGeom prst="rect">
            <a:avLst/>
          </a:prstGeom>
          <a:noFill/>
        </p:spPr>
      </p:pic>
      <p:sp>
        <p:nvSpPr>
          <p:cNvPr id="108" name="AutoShape 47"/>
          <p:cNvSpPr>
            <a:spLocks noChangeArrowheads="1"/>
          </p:cNvSpPr>
          <p:nvPr/>
        </p:nvSpPr>
        <p:spPr bwMode="auto">
          <a:xfrm>
            <a:off x="790650" y="5049180"/>
            <a:ext cx="4032448" cy="504056"/>
          </a:xfrm>
          <a:prstGeom prst="roundRect">
            <a:avLst/>
          </a:prstGeom>
          <a:gradFill flip="none" rotWithShape="1">
            <a:gsLst>
              <a:gs pos="0">
                <a:srgbClr val="EEEAF2"/>
              </a:gs>
              <a:gs pos="100000">
                <a:srgbClr val="F2E5FF"/>
              </a:gs>
              <a:gs pos="100000">
                <a:srgbClr val="DBC9FF"/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sz="2400" b="1" cap="all" dirty="0" smtClean="0">
                <a:latin typeface="Times New Roman" pitchFamily="18" charset="0"/>
                <a:cs typeface="Times New Roman" pitchFamily="18" charset="0"/>
              </a:rPr>
              <a:t>Природні зони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" name="Picture 6" descr="http://img-fotki.yandex.ru/get/4612/119528728.cb4/0_a0e71_e8c1f8cc_XL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79512" y="4869160"/>
            <a:ext cx="864096" cy="864096"/>
          </a:xfrm>
          <a:prstGeom prst="rect">
            <a:avLst/>
          </a:prstGeom>
          <a:noFill/>
        </p:spPr>
      </p:pic>
      <p:sp>
        <p:nvSpPr>
          <p:cNvPr id="64" name="AutoShape 4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5148064" y="1628800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65" name="AutoShape 4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868144" y="1628800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20</a:t>
            </a:r>
          </a:p>
        </p:txBody>
      </p:sp>
      <p:sp>
        <p:nvSpPr>
          <p:cNvPr id="66" name="AutoShape 5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6588224" y="1628800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30</a:t>
            </a:r>
          </a:p>
        </p:txBody>
      </p:sp>
      <p:sp>
        <p:nvSpPr>
          <p:cNvPr id="67" name="AutoShape 5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08304" y="1628800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40</a:t>
            </a:r>
          </a:p>
        </p:txBody>
      </p:sp>
      <p:sp>
        <p:nvSpPr>
          <p:cNvPr id="68" name="AutoShape 5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28384" y="1628800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69" name="AutoShape 5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148064" y="2493912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70" name="AutoShape 5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868144" y="2493912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20</a:t>
            </a:r>
          </a:p>
        </p:txBody>
      </p:sp>
      <p:sp>
        <p:nvSpPr>
          <p:cNvPr id="71" name="AutoShape 5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588796" y="2493912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30</a:t>
            </a:r>
          </a:p>
        </p:txBody>
      </p:sp>
      <p:sp>
        <p:nvSpPr>
          <p:cNvPr id="76" name="AutoShape 5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08876" y="2493912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40</a:t>
            </a:r>
          </a:p>
        </p:txBody>
      </p:sp>
      <p:sp>
        <p:nvSpPr>
          <p:cNvPr id="77" name="AutoShape 5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28384" y="2493912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78" name="AutoShape 5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148064" y="3358008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79" name="AutoShape 5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868144" y="3358008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20</a:t>
            </a:r>
          </a:p>
        </p:txBody>
      </p:sp>
      <p:sp>
        <p:nvSpPr>
          <p:cNvPr id="109" name="AutoShape 6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588796" y="3358008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30</a:t>
            </a:r>
          </a:p>
        </p:txBody>
      </p:sp>
      <p:sp>
        <p:nvSpPr>
          <p:cNvPr id="110" name="AutoShape 6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08876" y="3358008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40</a:t>
            </a:r>
          </a:p>
        </p:txBody>
      </p:sp>
      <p:sp>
        <p:nvSpPr>
          <p:cNvPr id="111" name="AutoShape 6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28384" y="3358008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112" name="AutoShape 6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148064" y="4222104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113" name="AutoShape 6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868144" y="4222104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/>
              <a:t>20</a:t>
            </a:r>
          </a:p>
        </p:txBody>
      </p:sp>
      <p:sp>
        <p:nvSpPr>
          <p:cNvPr id="114" name="AutoShape 6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588796" y="4222104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30</a:t>
            </a:r>
          </a:p>
        </p:txBody>
      </p:sp>
      <p:sp>
        <p:nvSpPr>
          <p:cNvPr id="115" name="AutoShape 6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08304" y="4222104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40</a:t>
            </a:r>
          </a:p>
        </p:txBody>
      </p:sp>
      <p:sp>
        <p:nvSpPr>
          <p:cNvPr id="116" name="AutoShape 6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28384" y="4222104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117" name="AutoShape 6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149006" y="5086200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10</a:t>
            </a:r>
          </a:p>
        </p:txBody>
      </p:sp>
      <p:sp>
        <p:nvSpPr>
          <p:cNvPr id="118" name="AutoShape 7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869086" y="5086200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20</a:t>
            </a:r>
          </a:p>
        </p:txBody>
      </p:sp>
      <p:sp>
        <p:nvSpPr>
          <p:cNvPr id="119" name="AutoShape 7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588224" y="5086200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30</a:t>
            </a:r>
          </a:p>
        </p:txBody>
      </p:sp>
      <p:sp>
        <p:nvSpPr>
          <p:cNvPr id="120" name="AutoShape 7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08304" y="5086200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40</a:t>
            </a:r>
          </a:p>
        </p:txBody>
      </p:sp>
      <p:sp>
        <p:nvSpPr>
          <p:cNvPr id="121" name="AutoShape 7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029326" y="5086200"/>
            <a:ext cx="503114" cy="503040"/>
          </a:xfrm>
          <a:prstGeom prst="ellipse">
            <a:avLst/>
          </a:prstGeom>
          <a:solidFill>
            <a:srgbClr val="FFFFCC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9710" y="52830"/>
            <a:ext cx="7351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Смішарики</a:t>
            </a:r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запитують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3560" y="848906"/>
            <a:ext cx="4172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 Австралію…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72136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3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9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5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1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3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9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5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1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6" grpId="0" animBg="1"/>
      <p:bldP spid="77" grpId="0" animBg="1"/>
      <p:bldP spid="78" grpId="0" animBg="1"/>
      <p:bldP spid="79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25" y="1839913"/>
            <a:ext cx="6403975" cy="4802187"/>
          </a:xfrm>
        </p:spPr>
      </p:pic>
      <p:sp>
        <p:nvSpPr>
          <p:cNvPr id="22" name="Овал 21"/>
          <p:cNvSpPr/>
          <p:nvPr/>
        </p:nvSpPr>
        <p:spPr>
          <a:xfrm>
            <a:off x="7740352" y="260648"/>
            <a:ext cx="720080" cy="72008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96336" y="176261"/>
            <a:ext cx="1003904" cy="948483"/>
          </a:xfrm>
          <a:prstGeom prst="rect">
            <a:avLst/>
          </a:prstGeom>
          <a:noFill/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95536" y="2924944"/>
            <a:ext cx="2160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Мис Йорк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95536" y="1098104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uk-UA" sz="2400" dirty="0" smtClean="0">
                <a:latin typeface="Georgia" pitchFamily="18" charset="0"/>
              </a:rPr>
              <a:t>Крайня північна точка Австралії?</a:t>
            </a:r>
            <a:endParaRPr lang="ru-RU" sz="2400" dirty="0" smtClean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260648"/>
            <a:ext cx="7416824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Географічне положення</a:t>
            </a:r>
            <a:endParaRPr lang="ru-RU" sz="36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47"/>
          <p:cNvSpPr>
            <a:spLocks noChangeArrowheads="1"/>
          </p:cNvSpPr>
          <p:nvPr/>
        </p:nvSpPr>
        <p:spPr bwMode="auto">
          <a:xfrm>
            <a:off x="7812440" y="332656"/>
            <a:ext cx="576000" cy="576000"/>
          </a:xfrm>
          <a:prstGeom prst="ellipse">
            <a:avLst/>
          </a:prstGeom>
          <a:gradFill>
            <a:gsLst>
              <a:gs pos="0">
                <a:srgbClr val="FFFFCC"/>
              </a:gs>
              <a:gs pos="39999">
                <a:srgbClr val="FFFFB3"/>
              </a:gs>
              <a:gs pos="100000">
                <a:srgbClr val="FFFFB3"/>
              </a:gs>
            </a:gsLst>
            <a:lin ang="5400000" scaled="0"/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10</a:t>
            </a:r>
          </a:p>
        </p:txBody>
      </p:sp>
      <p:pic>
        <p:nvPicPr>
          <p:cNvPr id="20" name="Picture 2" descr="http://dk-met.wmsite.ru/_mod_files/ce_images/igra/0_a0e95_af6e9a2c_xl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92280" y="4365104"/>
            <a:ext cx="1868309" cy="2276872"/>
          </a:xfrm>
          <a:prstGeom prst="rect">
            <a:avLst/>
          </a:prstGeom>
          <a:noFill/>
        </p:spPr>
      </p:pic>
      <p:pic>
        <p:nvPicPr>
          <p:cNvPr id="21" name="Picture 2" descr="C:\Users\Елена\Desktop\Новая папка (4)\01_Бабочки\3552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51519" y="4840312"/>
            <a:ext cx="1175191" cy="1613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508641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13" y="1789113"/>
            <a:ext cx="7291387" cy="4852987"/>
          </a:xfrm>
        </p:spPr>
      </p:pic>
      <p:pic>
        <p:nvPicPr>
          <p:cNvPr id="19" name="Picture 2" descr="http://img-fotki.yandex.ru/get/6412/83813999.dc9/0_c78be_3b3ddb78_XL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96336" y="176261"/>
            <a:ext cx="1003904" cy="948483"/>
          </a:xfrm>
          <a:prstGeom prst="rect">
            <a:avLst/>
          </a:prstGeom>
          <a:noFill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87524" y="1037927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uk-UA" sz="2400" dirty="0" smtClean="0">
                <a:latin typeface="Georgia" pitchFamily="18" charset="0"/>
              </a:rPr>
              <a:t>Смуга коралів на схід від Австралії?</a:t>
            </a:r>
            <a:endParaRPr lang="ru-RU" sz="2400" dirty="0" smtClean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260648"/>
            <a:ext cx="7416824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ГЕОГРАФІЧНЕ ПОЛОЖЕННЯ</a:t>
            </a:r>
            <a:endParaRPr lang="ru-RU" sz="36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47"/>
          <p:cNvSpPr>
            <a:spLocks noChangeArrowheads="1"/>
          </p:cNvSpPr>
          <p:nvPr/>
        </p:nvSpPr>
        <p:spPr bwMode="auto">
          <a:xfrm>
            <a:off x="7812440" y="332656"/>
            <a:ext cx="576000" cy="576000"/>
          </a:xfrm>
          <a:prstGeom prst="ellipse">
            <a:avLst/>
          </a:prstGeom>
          <a:gradFill>
            <a:gsLst>
              <a:gs pos="0">
                <a:srgbClr val="FFFFCC"/>
              </a:gs>
              <a:gs pos="39999">
                <a:srgbClr val="FFFFB3"/>
              </a:gs>
              <a:gs pos="100000">
                <a:srgbClr val="FFFFB3"/>
              </a:gs>
            </a:gsLst>
            <a:lin ang="5400000" scaled="0"/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20</a:t>
            </a:r>
            <a:endParaRPr lang="ru-RU" sz="3200" b="1" dirty="0"/>
          </a:p>
        </p:txBody>
      </p:sp>
      <p:pic>
        <p:nvPicPr>
          <p:cNvPr id="20" name="Picture 2" descr="http://dk-met.wmsite.ru/_mod_files/ce_images/igra/0_a0e95_af6e9a2c_xl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92280" y="4365104"/>
            <a:ext cx="1868309" cy="2276872"/>
          </a:xfrm>
          <a:prstGeom prst="rect">
            <a:avLst/>
          </a:prstGeom>
          <a:noFill/>
        </p:spPr>
      </p:pic>
      <p:pic>
        <p:nvPicPr>
          <p:cNvPr id="21" name="Picture 2" descr="C:\Users\Елена\Desktop\Новая папка (4)\01_Бабочки\3552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51519" y="4797152"/>
            <a:ext cx="1175191" cy="1613024"/>
          </a:xfrm>
          <a:prstGeom prst="rect">
            <a:avLst/>
          </a:prstGeom>
          <a:noFill/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051720" y="5373216"/>
            <a:ext cx="29523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uk-UA" sz="2400" i="1" dirty="0" smtClean="0">
                <a:solidFill>
                  <a:schemeClr val="bg1"/>
                </a:solidFill>
                <a:latin typeface="Georgia" pitchFamily="18" charset="0"/>
              </a:rPr>
              <a:t>Великий Бар'єрний риф </a:t>
            </a:r>
            <a:endParaRPr lang="ru-RU" sz="2400" i="1" dirty="0" smtClean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2787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Тема2 весел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fsscchhtuy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ffsscchhtuy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ffsscchhtuy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 веселка</Template>
  <TotalTime>711</TotalTime>
  <Words>282</Words>
  <Application>Microsoft Office PowerPoint</Application>
  <PresentationFormat>Экран (4:3)</PresentationFormat>
  <Paragraphs>121</Paragraphs>
  <Slides>19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Arial</vt:lpstr>
      <vt:lpstr>Calibri</vt:lpstr>
      <vt:lpstr>Georgia</vt:lpstr>
      <vt:lpstr>Tahoma</vt:lpstr>
      <vt:lpstr>Times New Roman</vt:lpstr>
      <vt:lpstr>Wingdings</vt:lpstr>
      <vt:lpstr>Тема2 веселка</vt:lpstr>
      <vt:lpstr>Океан</vt:lpstr>
      <vt:lpstr>1_Океан</vt:lpstr>
      <vt:lpstr>2_Океан</vt:lpstr>
      <vt:lpstr>ffsscchhtuy</vt:lpstr>
      <vt:lpstr>1_ffsscchhtuy</vt:lpstr>
      <vt:lpstr>2_ffsscchhtuy</vt:lpstr>
      <vt:lpstr>Використання інтерактивних ігор на різних етапах  уроку</vt:lpstr>
      <vt:lpstr>Етап повторення пройденого</vt:lpstr>
      <vt:lpstr>МОРСЬКИЙ БІЙ</vt:lpstr>
      <vt:lpstr>Конкурс капітанів</vt:lpstr>
      <vt:lpstr>Поле бою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Етап вивчення нового матеріалу </vt:lpstr>
      <vt:lpstr>Презентация PowerPoint</vt:lpstr>
      <vt:lpstr>Презентация PowerPoint</vt:lpstr>
      <vt:lpstr>Станція Символічна</vt:lpstr>
      <vt:lpstr>Презентация PowerPoint</vt:lpstr>
      <vt:lpstr>Презентация PowerPoint</vt:lpstr>
      <vt:lpstr>Презентация PowerPoint</vt:lpstr>
      <vt:lpstr>Презентация PowerPoint</vt:lpstr>
      <vt:lpstr>Етап закріплення матеріалу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Зоя</cp:lastModifiedBy>
  <cp:revision>68</cp:revision>
  <dcterms:created xsi:type="dcterms:W3CDTF">2014-11-16T10:51:52Z</dcterms:created>
  <dcterms:modified xsi:type="dcterms:W3CDTF">2020-04-22T19:35:26Z</dcterms:modified>
</cp:coreProperties>
</file>