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43885F-2D77-46C7-A047-2CED5B90719E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3B1DED8-CB7D-4ED2-8A4D-2063C4D7B34D}">
      <dgm:prSet phldrT="[Текст]" custT="1"/>
      <dgm:spPr/>
      <dgm:t>
        <a:bodyPr/>
        <a:lstStyle/>
        <a:p>
          <a:r>
            <a:rPr lang="ru-RU" sz="2800" dirty="0" err="1" smtClean="0">
              <a:latin typeface="Georgia" pitchFamily="18" charset="0"/>
            </a:rPr>
            <a:t>визначення</a:t>
          </a:r>
          <a:r>
            <a:rPr lang="ru-RU" sz="2800" dirty="0" smtClean="0">
              <a:latin typeface="Georgia" pitchFamily="18" charset="0"/>
            </a:rPr>
            <a:t> </a:t>
          </a:r>
          <a:r>
            <a:rPr lang="ru-RU" sz="2800" dirty="0" err="1" smtClean="0">
              <a:latin typeface="Georgia" pitchFamily="18" charset="0"/>
            </a:rPr>
            <a:t>стратегії</a:t>
          </a:r>
          <a:r>
            <a:rPr lang="ru-RU" sz="2800" dirty="0" smtClean="0">
              <a:latin typeface="Georgia" pitchFamily="18" charset="0"/>
            </a:rPr>
            <a:t> </a:t>
          </a:r>
          <a:r>
            <a:rPr lang="ru-RU" sz="2800" dirty="0" err="1" smtClean="0">
              <a:latin typeface="Georgia" pitchFamily="18" charset="0"/>
            </a:rPr>
            <a:t>навчання</a:t>
          </a:r>
          <a:endParaRPr lang="ru-RU" sz="2800" dirty="0">
            <a:latin typeface="Georgia" pitchFamily="18" charset="0"/>
          </a:endParaRPr>
        </a:p>
      </dgm:t>
    </dgm:pt>
    <dgm:pt modelId="{84172905-6EDC-4B76-92A6-B57F41535DB6}" type="parTrans" cxnId="{8F30F0F9-C6C2-439D-914E-4DFEA6456696}">
      <dgm:prSet/>
      <dgm:spPr/>
      <dgm:t>
        <a:bodyPr/>
        <a:lstStyle/>
        <a:p>
          <a:endParaRPr lang="ru-RU"/>
        </a:p>
      </dgm:t>
    </dgm:pt>
    <dgm:pt modelId="{1A003D16-1610-4A2C-89EF-5D8841AF3F7D}" type="sibTrans" cxnId="{8F30F0F9-C6C2-439D-914E-4DFEA6456696}">
      <dgm:prSet/>
      <dgm:spPr/>
      <dgm:t>
        <a:bodyPr/>
        <a:lstStyle/>
        <a:p>
          <a:endParaRPr lang="ru-RU"/>
        </a:p>
      </dgm:t>
    </dgm:pt>
    <dgm:pt modelId="{406A0924-08B0-41A4-8F8B-E6F39DB967BA}">
      <dgm:prSet phldrT="[Текст]" custT="1"/>
      <dgm:spPr/>
      <dgm:t>
        <a:bodyPr/>
        <a:lstStyle/>
        <a:p>
          <a:r>
            <a:rPr lang="ru-RU" sz="2400" dirty="0" err="1" smtClean="0">
              <a:latin typeface="Georgia" pitchFamily="18" charset="0"/>
            </a:rPr>
            <a:t>обрання</a:t>
          </a:r>
          <a:r>
            <a:rPr lang="ru-RU" sz="2400" dirty="0" smtClean="0">
              <a:latin typeface="Georgia" pitchFamily="18" charset="0"/>
            </a:rPr>
            <a:t> </a:t>
          </a:r>
          <a:r>
            <a:rPr lang="ru-RU" sz="2400" dirty="0" err="1" smtClean="0">
              <a:latin typeface="Georgia" pitchFamily="18" charset="0"/>
            </a:rPr>
            <a:t>зручного</a:t>
          </a:r>
          <a:r>
            <a:rPr lang="ru-RU" sz="2400" dirty="0" smtClean="0">
              <a:latin typeface="Georgia" pitchFamily="18" charset="0"/>
            </a:rPr>
            <a:t> </a:t>
          </a:r>
          <a:r>
            <a:rPr lang="ru-RU" sz="2400" dirty="0" err="1" smtClean="0">
              <a:latin typeface="Georgia" pitchFamily="18" charset="0"/>
            </a:rPr>
            <a:t>інструменту</a:t>
          </a:r>
          <a:r>
            <a:rPr lang="ru-RU" sz="2400" dirty="0" smtClean="0">
              <a:latin typeface="Georgia" pitchFamily="18" charset="0"/>
            </a:rPr>
            <a:t> для </a:t>
          </a:r>
          <a:r>
            <a:rPr lang="ru-RU" sz="2400" dirty="0" err="1" smtClean="0">
              <a:latin typeface="Georgia" pitchFamily="18" charset="0"/>
            </a:rPr>
            <a:t>дистанційної</a:t>
          </a:r>
          <a:r>
            <a:rPr lang="ru-RU" sz="2400" dirty="0" smtClean="0">
              <a:latin typeface="Georgia" pitchFamily="18" charset="0"/>
            </a:rPr>
            <a:t> </a:t>
          </a:r>
          <a:r>
            <a:rPr lang="ru-RU" sz="2400" dirty="0" err="1" smtClean="0">
              <a:latin typeface="Georgia" pitchFamily="18" charset="0"/>
            </a:rPr>
            <a:t>взаємодії</a:t>
          </a:r>
          <a:r>
            <a:rPr lang="ru-RU" sz="2400" dirty="0" smtClean="0">
              <a:latin typeface="Georgia" pitchFamily="18" charset="0"/>
            </a:rPr>
            <a:t> </a:t>
          </a:r>
          <a:r>
            <a:rPr lang="ru-RU" sz="2400" dirty="0" err="1" smtClean="0">
              <a:latin typeface="Georgia" pitchFamily="18" charset="0"/>
            </a:rPr>
            <a:t>з</a:t>
          </a:r>
          <a:r>
            <a:rPr lang="ru-RU" sz="2400" dirty="0" smtClean="0">
              <a:latin typeface="Georgia" pitchFamily="18" charset="0"/>
            </a:rPr>
            <a:t> </a:t>
          </a:r>
          <a:r>
            <a:rPr lang="ru-RU" sz="2400" dirty="0" err="1" smtClean="0">
              <a:latin typeface="Georgia" pitchFamily="18" charset="0"/>
            </a:rPr>
            <a:t>учнями</a:t>
          </a:r>
          <a:endParaRPr lang="ru-RU" sz="2400" dirty="0">
            <a:latin typeface="Georgia" pitchFamily="18" charset="0"/>
          </a:endParaRPr>
        </a:p>
      </dgm:t>
    </dgm:pt>
    <dgm:pt modelId="{CFA67898-AB01-49B7-8E44-E5E4B2E3070B}" type="parTrans" cxnId="{B95C48B1-B000-4641-8F6E-5334F42832B5}">
      <dgm:prSet/>
      <dgm:spPr/>
      <dgm:t>
        <a:bodyPr/>
        <a:lstStyle/>
        <a:p>
          <a:endParaRPr lang="ru-RU"/>
        </a:p>
      </dgm:t>
    </dgm:pt>
    <dgm:pt modelId="{251C9B12-E397-4A41-971B-118B31C4F7C3}" type="sibTrans" cxnId="{B95C48B1-B000-4641-8F6E-5334F42832B5}">
      <dgm:prSet/>
      <dgm:spPr/>
      <dgm:t>
        <a:bodyPr/>
        <a:lstStyle/>
        <a:p>
          <a:endParaRPr lang="ru-RU"/>
        </a:p>
      </dgm:t>
    </dgm:pt>
    <dgm:pt modelId="{599FA40A-76A4-4FE0-AC2E-5BCFA92F01F3}">
      <dgm:prSet phldrT="[Текст]" custT="1"/>
      <dgm:spPr/>
      <dgm:t>
        <a:bodyPr/>
        <a:lstStyle/>
        <a:p>
          <a:r>
            <a:rPr lang="ru-RU" sz="2000" dirty="0" err="1" smtClean="0">
              <a:latin typeface="Georgia" pitchFamily="18" charset="0"/>
            </a:rPr>
            <a:t>визначення</a:t>
          </a:r>
          <a:r>
            <a:rPr lang="ru-RU" sz="2000" dirty="0" smtClean="0">
              <a:latin typeface="Georgia" pitchFamily="18" charset="0"/>
            </a:rPr>
            <a:t> та </a:t>
          </a:r>
          <a:r>
            <a:rPr lang="ru-RU" sz="2000" dirty="0" err="1" smtClean="0">
              <a:latin typeface="Georgia" pitchFamily="18" charset="0"/>
            </a:rPr>
            <a:t>дотримання</a:t>
          </a:r>
          <a:r>
            <a:rPr lang="ru-RU" sz="2000" dirty="0" smtClean="0">
              <a:latin typeface="Georgia" pitchFamily="18" charset="0"/>
            </a:rPr>
            <a:t> правил та </a:t>
          </a:r>
          <a:r>
            <a:rPr lang="ru-RU" sz="2000" dirty="0" err="1" smtClean="0">
              <a:latin typeface="Georgia" pitchFamily="18" charset="0"/>
            </a:rPr>
            <a:t>дедлайнів</a:t>
          </a:r>
          <a:r>
            <a:rPr lang="ru-RU" sz="2000" dirty="0" smtClean="0">
              <a:latin typeface="Georgia" pitchFamily="18" charset="0"/>
            </a:rPr>
            <a:t> </a:t>
          </a:r>
          <a:r>
            <a:rPr lang="ru-RU" sz="2000" dirty="0" err="1" smtClean="0">
              <a:latin typeface="Georgia" pitchFamily="18" charset="0"/>
            </a:rPr>
            <a:t>дистанційного</a:t>
          </a:r>
          <a:r>
            <a:rPr lang="ru-RU" sz="2000" dirty="0" smtClean="0">
              <a:latin typeface="Georgia" pitchFamily="18" charset="0"/>
            </a:rPr>
            <a:t> </a:t>
          </a:r>
          <a:r>
            <a:rPr lang="ru-RU" sz="2000" dirty="0" err="1" smtClean="0">
              <a:latin typeface="Georgia" pitchFamily="18" charset="0"/>
            </a:rPr>
            <a:t>освітнього</a:t>
          </a:r>
          <a:r>
            <a:rPr lang="ru-RU" sz="2000" dirty="0" smtClean="0">
              <a:latin typeface="Georgia" pitchFamily="18" charset="0"/>
            </a:rPr>
            <a:t> </a:t>
          </a:r>
          <a:r>
            <a:rPr lang="ru-RU" sz="2000" dirty="0" err="1" smtClean="0">
              <a:latin typeface="Georgia" pitchFamily="18" charset="0"/>
            </a:rPr>
            <a:t>процесу</a:t>
          </a:r>
          <a:r>
            <a:rPr lang="ru-RU" sz="2000" dirty="0" smtClean="0">
              <a:latin typeface="Georgia" pitchFamily="18" charset="0"/>
            </a:rPr>
            <a:t>, формату </a:t>
          </a:r>
          <a:r>
            <a:rPr lang="ru-RU" sz="2000" dirty="0" err="1" smtClean="0">
              <a:latin typeface="Georgia" pitchFamily="18" charset="0"/>
            </a:rPr>
            <a:t>представлення</a:t>
          </a:r>
          <a:r>
            <a:rPr lang="ru-RU" sz="2000" dirty="0" smtClean="0">
              <a:latin typeface="Georgia" pitchFamily="18" charset="0"/>
            </a:rPr>
            <a:t> </a:t>
          </a:r>
          <a:r>
            <a:rPr lang="ru-RU" sz="2000" dirty="0" err="1" smtClean="0">
              <a:latin typeface="Georgia" pitchFamily="18" charset="0"/>
            </a:rPr>
            <a:t>учнями</a:t>
          </a:r>
          <a:r>
            <a:rPr lang="ru-RU" sz="2000" dirty="0" smtClean="0">
              <a:latin typeface="Georgia" pitchFamily="18" charset="0"/>
            </a:rPr>
            <a:t> </a:t>
          </a:r>
          <a:r>
            <a:rPr lang="ru-RU" sz="2000" dirty="0" err="1" smtClean="0">
              <a:latin typeface="Georgia" pitchFamily="18" charset="0"/>
            </a:rPr>
            <a:t>завдань</a:t>
          </a:r>
          <a:endParaRPr lang="ru-RU" sz="2000" dirty="0">
            <a:latin typeface="Georgia" pitchFamily="18" charset="0"/>
          </a:endParaRPr>
        </a:p>
      </dgm:t>
    </dgm:pt>
    <dgm:pt modelId="{56E3D473-2381-4FF8-8E91-B520FAF00BD4}" type="parTrans" cxnId="{4C48E5D0-D5EA-45EC-8A57-4FA71581E95C}">
      <dgm:prSet/>
      <dgm:spPr/>
      <dgm:t>
        <a:bodyPr/>
        <a:lstStyle/>
        <a:p>
          <a:endParaRPr lang="ru-RU"/>
        </a:p>
      </dgm:t>
    </dgm:pt>
    <dgm:pt modelId="{6455DC9B-C111-4F34-AF8E-03D50D7136CC}" type="sibTrans" cxnId="{4C48E5D0-D5EA-45EC-8A57-4FA71581E95C}">
      <dgm:prSet/>
      <dgm:spPr/>
      <dgm:t>
        <a:bodyPr/>
        <a:lstStyle/>
        <a:p>
          <a:endParaRPr lang="ru-RU"/>
        </a:p>
      </dgm:t>
    </dgm:pt>
    <dgm:pt modelId="{1DE66330-DD48-4D4A-A3FA-48A494293153}">
      <dgm:prSet phldrT="[Текст]" custT="1"/>
      <dgm:spPr/>
      <dgm:t>
        <a:bodyPr/>
        <a:lstStyle/>
        <a:p>
          <a:r>
            <a:rPr lang="ru-RU" sz="2000" dirty="0" err="1" smtClean="0">
              <a:latin typeface="Georgia" pitchFamily="18" charset="0"/>
            </a:rPr>
            <a:t>інформування</a:t>
          </a:r>
          <a:r>
            <a:rPr lang="ru-RU" sz="2000" dirty="0" smtClean="0">
              <a:latin typeface="Georgia" pitchFamily="18" charset="0"/>
            </a:rPr>
            <a:t> </a:t>
          </a:r>
          <a:r>
            <a:rPr lang="ru-RU" sz="2000" dirty="0" err="1" smtClean="0">
              <a:latin typeface="Georgia" pitchFamily="18" charset="0"/>
            </a:rPr>
            <a:t>учнів</a:t>
          </a:r>
          <a:r>
            <a:rPr lang="ru-RU" sz="2000" dirty="0" smtClean="0">
              <a:latin typeface="Georgia" pitchFamily="18" charset="0"/>
            </a:rPr>
            <a:t> про </a:t>
          </a:r>
          <a:r>
            <a:rPr lang="ru-RU" sz="2000" dirty="0" err="1" smtClean="0">
              <a:latin typeface="Georgia" pitchFamily="18" charset="0"/>
            </a:rPr>
            <a:t>ефективні</a:t>
          </a:r>
          <a:r>
            <a:rPr lang="ru-RU" sz="2000" dirty="0" smtClean="0">
              <a:latin typeface="Georgia" pitchFamily="18" charset="0"/>
            </a:rPr>
            <a:t> </a:t>
          </a:r>
          <a:r>
            <a:rPr lang="ru-RU" sz="2000" dirty="0" err="1" smtClean="0">
              <a:latin typeface="Georgia" pitchFamily="18" charset="0"/>
            </a:rPr>
            <a:t>web-ресурси</a:t>
          </a:r>
          <a:r>
            <a:rPr lang="ru-RU" sz="2000" dirty="0" smtClean="0">
              <a:latin typeface="Georgia" pitchFamily="18" charset="0"/>
            </a:rPr>
            <a:t> та </a:t>
          </a:r>
          <a:r>
            <a:rPr lang="ru-RU" sz="2000" dirty="0" err="1" smtClean="0">
              <a:latin typeface="Georgia" pitchFamily="18" charset="0"/>
            </a:rPr>
            <a:t>тренажери</a:t>
          </a:r>
          <a:r>
            <a:rPr lang="ru-RU" sz="2000" dirty="0" smtClean="0">
              <a:latin typeface="Georgia" pitchFamily="18" charset="0"/>
            </a:rPr>
            <a:t> для </a:t>
          </a:r>
          <a:r>
            <a:rPr lang="ru-RU" sz="2000" dirty="0" err="1" smtClean="0">
              <a:latin typeface="Georgia" pitchFamily="18" charset="0"/>
            </a:rPr>
            <a:t>дистанційного</a:t>
          </a:r>
          <a:r>
            <a:rPr lang="ru-RU" sz="2000" dirty="0" smtClean="0">
              <a:latin typeface="Georgia" pitchFamily="18" charset="0"/>
            </a:rPr>
            <a:t> </a:t>
          </a:r>
          <a:r>
            <a:rPr lang="ru-RU" sz="2000" dirty="0" err="1" smtClean="0">
              <a:latin typeface="Georgia" pitchFamily="18" charset="0"/>
            </a:rPr>
            <a:t>навчання</a:t>
          </a:r>
          <a:r>
            <a:rPr lang="ru-RU" sz="800" dirty="0" smtClean="0"/>
            <a:t>; </a:t>
          </a:r>
          <a:endParaRPr lang="ru-RU" sz="800" dirty="0"/>
        </a:p>
      </dgm:t>
    </dgm:pt>
    <dgm:pt modelId="{E7C78903-E31A-46B2-9AF5-0694997A909E}" type="parTrans" cxnId="{47E97B70-9528-4E11-B721-1EEED21E085F}">
      <dgm:prSet/>
      <dgm:spPr/>
      <dgm:t>
        <a:bodyPr/>
        <a:lstStyle/>
        <a:p>
          <a:endParaRPr lang="ru-RU"/>
        </a:p>
      </dgm:t>
    </dgm:pt>
    <dgm:pt modelId="{FF6D93E6-0F94-4B90-A2BB-24CD735E441B}" type="sibTrans" cxnId="{47E97B70-9528-4E11-B721-1EEED21E085F}">
      <dgm:prSet/>
      <dgm:spPr/>
      <dgm:t>
        <a:bodyPr/>
        <a:lstStyle/>
        <a:p>
          <a:endParaRPr lang="ru-RU"/>
        </a:p>
      </dgm:t>
    </dgm:pt>
    <dgm:pt modelId="{07458CC9-DB2B-4E17-9A26-27BDDB260C86}">
      <dgm:prSet phldrT="[Текст]" custT="1"/>
      <dgm:spPr/>
      <dgm:t>
        <a:bodyPr/>
        <a:lstStyle/>
        <a:p>
          <a:r>
            <a:rPr lang="ru-RU" sz="2800" dirty="0" err="1" smtClean="0">
              <a:latin typeface="Georgia" pitchFamily="18" charset="0"/>
            </a:rPr>
            <a:t>якісна</a:t>
          </a:r>
          <a:r>
            <a:rPr lang="ru-RU" sz="2800" dirty="0" smtClean="0">
              <a:latin typeface="Georgia" pitchFamily="18" charset="0"/>
            </a:rPr>
            <a:t> </a:t>
          </a:r>
          <a:r>
            <a:rPr lang="ru-RU" sz="2800" dirty="0" err="1" smtClean="0">
              <a:latin typeface="Georgia" pitchFamily="18" charset="0"/>
            </a:rPr>
            <a:t>організація</a:t>
          </a:r>
          <a:r>
            <a:rPr lang="ru-RU" sz="2800" dirty="0" smtClean="0">
              <a:latin typeface="Georgia" pitchFamily="18" charset="0"/>
            </a:rPr>
            <a:t> </a:t>
          </a:r>
          <a:r>
            <a:rPr lang="ru-RU" sz="2800" dirty="0" err="1" smtClean="0">
              <a:latin typeface="Georgia" pitchFamily="18" charset="0"/>
            </a:rPr>
            <a:t>коммунікаційних</a:t>
          </a:r>
          <a:r>
            <a:rPr lang="ru-RU" sz="2800" dirty="0" smtClean="0">
              <a:latin typeface="Georgia" pitchFamily="18" charset="0"/>
            </a:rPr>
            <a:t> </a:t>
          </a:r>
          <a:r>
            <a:rPr lang="ru-RU" sz="2800" dirty="0" err="1" smtClean="0">
              <a:latin typeface="Georgia" pitchFamily="18" charset="0"/>
            </a:rPr>
            <a:t>дій</a:t>
          </a:r>
          <a:r>
            <a:rPr lang="ru-RU" sz="2800" dirty="0" smtClean="0">
              <a:latin typeface="Georgia" pitchFamily="18" charset="0"/>
            </a:rPr>
            <a:t> </a:t>
          </a:r>
          <a:r>
            <a:rPr lang="ru-RU" sz="2800" dirty="0" err="1" smtClean="0">
              <a:latin typeface="Georgia" pitchFamily="18" charset="0"/>
            </a:rPr>
            <a:t>тощо</a:t>
          </a:r>
          <a:r>
            <a:rPr lang="ru-RU" sz="2800" dirty="0" smtClean="0">
              <a:latin typeface="Georgia" pitchFamily="18" charset="0"/>
            </a:rPr>
            <a:t>.</a:t>
          </a:r>
          <a:endParaRPr lang="ru-RU" sz="2800" dirty="0">
            <a:latin typeface="Georgia" pitchFamily="18" charset="0"/>
          </a:endParaRPr>
        </a:p>
      </dgm:t>
    </dgm:pt>
    <dgm:pt modelId="{BC1C51BA-1215-4EE3-ADE9-894DB9FC453D}" type="parTrans" cxnId="{D5D4E653-40B3-4A9F-BD60-C262CE7AD70D}">
      <dgm:prSet/>
      <dgm:spPr/>
      <dgm:t>
        <a:bodyPr/>
        <a:lstStyle/>
        <a:p>
          <a:endParaRPr lang="ru-RU"/>
        </a:p>
      </dgm:t>
    </dgm:pt>
    <dgm:pt modelId="{132C4EAF-B4D3-403A-9685-A7B471BDBD58}" type="sibTrans" cxnId="{D5D4E653-40B3-4A9F-BD60-C262CE7AD70D}">
      <dgm:prSet/>
      <dgm:spPr/>
      <dgm:t>
        <a:bodyPr/>
        <a:lstStyle/>
        <a:p>
          <a:endParaRPr lang="ru-RU"/>
        </a:p>
      </dgm:t>
    </dgm:pt>
    <dgm:pt modelId="{3CC89E52-77E5-4994-88B2-7291AE6755F6}" type="pres">
      <dgm:prSet presAssocID="{5543885F-2D77-46C7-A047-2CED5B90719E}" presName="linear" presStyleCnt="0">
        <dgm:presLayoutVars>
          <dgm:dir/>
          <dgm:animLvl val="lvl"/>
          <dgm:resizeHandles val="exact"/>
        </dgm:presLayoutVars>
      </dgm:prSet>
      <dgm:spPr/>
    </dgm:pt>
    <dgm:pt modelId="{56373B4E-3059-48D8-89A7-D52AED09C23A}" type="pres">
      <dgm:prSet presAssocID="{63B1DED8-CB7D-4ED2-8A4D-2063C4D7B34D}" presName="parentLin" presStyleCnt="0"/>
      <dgm:spPr/>
    </dgm:pt>
    <dgm:pt modelId="{169973E4-EB2C-4703-9E08-18D8F393D820}" type="pres">
      <dgm:prSet presAssocID="{63B1DED8-CB7D-4ED2-8A4D-2063C4D7B34D}" presName="parentLeftMargin" presStyleLbl="node1" presStyleIdx="0" presStyleCnt="5"/>
      <dgm:spPr/>
    </dgm:pt>
    <dgm:pt modelId="{6928243A-0E08-4A6A-85D0-E446F50CD06A}" type="pres">
      <dgm:prSet presAssocID="{63B1DED8-CB7D-4ED2-8A4D-2063C4D7B34D}" presName="parentText" presStyleLbl="node1" presStyleIdx="0" presStyleCnt="5" custScaleY="4382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636E5B-5AE3-4F9E-9C02-BA38B5B7EE1A}" type="pres">
      <dgm:prSet presAssocID="{63B1DED8-CB7D-4ED2-8A4D-2063C4D7B34D}" presName="negativeSpace" presStyleCnt="0"/>
      <dgm:spPr/>
    </dgm:pt>
    <dgm:pt modelId="{BC75D954-061C-4841-9AC2-91EE7252DB32}" type="pres">
      <dgm:prSet presAssocID="{63B1DED8-CB7D-4ED2-8A4D-2063C4D7B34D}" presName="childText" presStyleLbl="conFgAcc1" presStyleIdx="0" presStyleCnt="5">
        <dgm:presLayoutVars>
          <dgm:bulletEnabled val="1"/>
        </dgm:presLayoutVars>
      </dgm:prSet>
      <dgm:spPr/>
    </dgm:pt>
    <dgm:pt modelId="{9C5A4503-439F-4394-AA25-6AC10C4A1F3F}" type="pres">
      <dgm:prSet presAssocID="{1A003D16-1610-4A2C-89EF-5D8841AF3F7D}" presName="spaceBetweenRectangles" presStyleCnt="0"/>
      <dgm:spPr/>
    </dgm:pt>
    <dgm:pt modelId="{F79BED27-43F9-4FC3-BFCB-AB6B815B78E7}" type="pres">
      <dgm:prSet presAssocID="{07458CC9-DB2B-4E17-9A26-27BDDB260C86}" presName="parentLin" presStyleCnt="0"/>
      <dgm:spPr/>
    </dgm:pt>
    <dgm:pt modelId="{845F1C64-3288-4CFE-885F-9BFDEFFC3C99}" type="pres">
      <dgm:prSet presAssocID="{07458CC9-DB2B-4E17-9A26-27BDDB260C86}" presName="parentLeftMargin" presStyleLbl="node1" presStyleIdx="0" presStyleCnt="5"/>
      <dgm:spPr/>
    </dgm:pt>
    <dgm:pt modelId="{D2D79638-0FEE-41D5-B45A-DB1855E2AA22}" type="pres">
      <dgm:prSet presAssocID="{07458CC9-DB2B-4E17-9A26-27BDDB260C86}" presName="parentText" presStyleLbl="node1" presStyleIdx="1" presStyleCnt="5" custScaleY="337180" custLinFactY="180323" custLinFactNeighborX="-179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4EF619-927C-4B60-8CB9-344A78D84D8B}" type="pres">
      <dgm:prSet presAssocID="{07458CC9-DB2B-4E17-9A26-27BDDB260C86}" presName="negativeSpace" presStyleCnt="0"/>
      <dgm:spPr/>
    </dgm:pt>
    <dgm:pt modelId="{2C848586-2EA7-4D80-B8B2-F71D82857F36}" type="pres">
      <dgm:prSet presAssocID="{07458CC9-DB2B-4E17-9A26-27BDDB260C86}" presName="childText" presStyleLbl="conFgAcc1" presStyleIdx="1" presStyleCnt="5">
        <dgm:presLayoutVars>
          <dgm:bulletEnabled val="1"/>
        </dgm:presLayoutVars>
      </dgm:prSet>
      <dgm:spPr/>
    </dgm:pt>
    <dgm:pt modelId="{89FB28DB-EB8E-4AA7-BE44-74D3A65CACD5}" type="pres">
      <dgm:prSet presAssocID="{132C4EAF-B4D3-403A-9685-A7B471BDBD58}" presName="spaceBetweenRectangles" presStyleCnt="0"/>
      <dgm:spPr/>
    </dgm:pt>
    <dgm:pt modelId="{EF52C107-B146-45FF-9A53-1DC3B511482B}" type="pres">
      <dgm:prSet presAssocID="{1DE66330-DD48-4D4A-A3FA-48A494293153}" presName="parentLin" presStyleCnt="0"/>
      <dgm:spPr/>
    </dgm:pt>
    <dgm:pt modelId="{1634ECD4-4803-4CA7-90A8-0E807CC7CB72}" type="pres">
      <dgm:prSet presAssocID="{1DE66330-DD48-4D4A-A3FA-48A494293153}" presName="parentLeftMargin" presStyleLbl="node1" presStyleIdx="1" presStyleCnt="5"/>
      <dgm:spPr/>
    </dgm:pt>
    <dgm:pt modelId="{032BFD80-2120-4271-A7B0-5855608B6937}" type="pres">
      <dgm:prSet presAssocID="{1DE66330-DD48-4D4A-A3FA-48A494293153}" presName="parentText" presStyleLbl="node1" presStyleIdx="2" presStyleCnt="5" custScaleY="328316" custLinFactY="165926" custLinFactNeighborX="-179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36FE9A-148E-40A0-ABC6-8B87E3B0104F}" type="pres">
      <dgm:prSet presAssocID="{1DE66330-DD48-4D4A-A3FA-48A494293153}" presName="negativeSpace" presStyleCnt="0"/>
      <dgm:spPr/>
    </dgm:pt>
    <dgm:pt modelId="{86E5C6E9-87A8-4FD7-BC5A-53A65F64BC2B}" type="pres">
      <dgm:prSet presAssocID="{1DE66330-DD48-4D4A-A3FA-48A494293153}" presName="childText" presStyleLbl="conFgAcc1" presStyleIdx="2" presStyleCnt="5">
        <dgm:presLayoutVars>
          <dgm:bulletEnabled val="1"/>
        </dgm:presLayoutVars>
      </dgm:prSet>
      <dgm:spPr/>
    </dgm:pt>
    <dgm:pt modelId="{96780953-4593-4189-839B-FE09A542A3BB}" type="pres">
      <dgm:prSet presAssocID="{FF6D93E6-0F94-4B90-A2BB-24CD735E441B}" presName="spaceBetweenRectangles" presStyleCnt="0"/>
      <dgm:spPr/>
    </dgm:pt>
    <dgm:pt modelId="{B8530ABD-5989-404D-8812-F21A20B8F19A}" type="pres">
      <dgm:prSet presAssocID="{406A0924-08B0-41A4-8F8B-E6F39DB967BA}" presName="parentLin" presStyleCnt="0"/>
      <dgm:spPr/>
    </dgm:pt>
    <dgm:pt modelId="{C38D4BBD-D359-4DA5-8CA4-281D836859EB}" type="pres">
      <dgm:prSet presAssocID="{406A0924-08B0-41A4-8F8B-E6F39DB967BA}" presName="parentLeftMargin" presStyleLbl="node1" presStyleIdx="2" presStyleCnt="5"/>
      <dgm:spPr/>
    </dgm:pt>
    <dgm:pt modelId="{EAF00E9C-CF27-426E-8D97-223D8AA7115D}" type="pres">
      <dgm:prSet presAssocID="{406A0924-08B0-41A4-8F8B-E6F39DB967BA}" presName="parentText" presStyleLbl="node1" presStyleIdx="3" presStyleCnt="5" custScaleY="345270" custLinFactY="-368933" custLinFactNeighborX="-179" custLinFactNeighborY="-4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A772EB-F7BF-4F5D-9906-7D1E59AB8D5A}" type="pres">
      <dgm:prSet presAssocID="{406A0924-08B0-41A4-8F8B-E6F39DB967BA}" presName="negativeSpace" presStyleCnt="0"/>
      <dgm:spPr/>
    </dgm:pt>
    <dgm:pt modelId="{D30C1319-3F78-4373-8CBD-684A6C33C9F1}" type="pres">
      <dgm:prSet presAssocID="{406A0924-08B0-41A4-8F8B-E6F39DB967BA}" presName="childText" presStyleLbl="conFgAcc1" presStyleIdx="3" presStyleCnt="5">
        <dgm:presLayoutVars>
          <dgm:bulletEnabled val="1"/>
        </dgm:presLayoutVars>
      </dgm:prSet>
      <dgm:spPr/>
    </dgm:pt>
    <dgm:pt modelId="{B67FC2EC-CBEF-4928-AFB9-2B2B6A3FD3F4}" type="pres">
      <dgm:prSet presAssocID="{251C9B12-E397-4A41-971B-118B31C4F7C3}" presName="spaceBetweenRectangles" presStyleCnt="0"/>
      <dgm:spPr/>
    </dgm:pt>
    <dgm:pt modelId="{96B6C2B1-BAFC-42F6-85E5-A97CBF8AE369}" type="pres">
      <dgm:prSet presAssocID="{599FA40A-76A4-4FE0-AC2E-5BCFA92F01F3}" presName="parentLin" presStyleCnt="0"/>
      <dgm:spPr/>
    </dgm:pt>
    <dgm:pt modelId="{E2E87C14-09AD-40F9-AE0A-66F65537A473}" type="pres">
      <dgm:prSet presAssocID="{599FA40A-76A4-4FE0-AC2E-5BCFA92F01F3}" presName="parentLeftMargin" presStyleLbl="node1" presStyleIdx="3" presStyleCnt="5"/>
      <dgm:spPr/>
    </dgm:pt>
    <dgm:pt modelId="{95BDA6B3-9940-4821-B9C3-332BF3289A59}" type="pres">
      <dgm:prSet presAssocID="{599FA40A-76A4-4FE0-AC2E-5BCFA92F01F3}" presName="parentText" presStyleLbl="node1" presStyleIdx="4" presStyleCnt="5" custScaleY="3412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C34349-4B04-4B61-9DDA-4B9CC9B2DEA6}" type="pres">
      <dgm:prSet presAssocID="{599FA40A-76A4-4FE0-AC2E-5BCFA92F01F3}" presName="negativeSpace" presStyleCnt="0"/>
      <dgm:spPr/>
    </dgm:pt>
    <dgm:pt modelId="{248C1E5D-0966-4C91-92AE-BB3AF85262A1}" type="pres">
      <dgm:prSet presAssocID="{599FA40A-76A4-4FE0-AC2E-5BCFA92F01F3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E9D4166D-3353-4AB5-8323-BD30080D9CB7}" type="presOf" srcId="{07458CC9-DB2B-4E17-9A26-27BDDB260C86}" destId="{D2D79638-0FEE-41D5-B45A-DB1855E2AA22}" srcOrd="1" destOrd="0" presId="urn:microsoft.com/office/officeart/2005/8/layout/list1"/>
    <dgm:cxn modelId="{E9C60222-15C9-4111-BC77-D969F2DFFDC2}" type="presOf" srcId="{63B1DED8-CB7D-4ED2-8A4D-2063C4D7B34D}" destId="{169973E4-EB2C-4703-9E08-18D8F393D820}" srcOrd="0" destOrd="0" presId="urn:microsoft.com/office/officeart/2005/8/layout/list1"/>
    <dgm:cxn modelId="{EDCB42B8-7A09-41F0-910C-C813210A8FE2}" type="presOf" srcId="{599FA40A-76A4-4FE0-AC2E-5BCFA92F01F3}" destId="{95BDA6B3-9940-4821-B9C3-332BF3289A59}" srcOrd="1" destOrd="0" presId="urn:microsoft.com/office/officeart/2005/8/layout/list1"/>
    <dgm:cxn modelId="{4C48E5D0-D5EA-45EC-8A57-4FA71581E95C}" srcId="{5543885F-2D77-46C7-A047-2CED5B90719E}" destId="{599FA40A-76A4-4FE0-AC2E-5BCFA92F01F3}" srcOrd="4" destOrd="0" parTransId="{56E3D473-2381-4FF8-8E91-B520FAF00BD4}" sibTransId="{6455DC9B-C111-4F34-AF8E-03D50D7136CC}"/>
    <dgm:cxn modelId="{154A062E-3068-457E-842D-8EE5432FE328}" type="presOf" srcId="{406A0924-08B0-41A4-8F8B-E6F39DB967BA}" destId="{C38D4BBD-D359-4DA5-8CA4-281D836859EB}" srcOrd="0" destOrd="0" presId="urn:microsoft.com/office/officeart/2005/8/layout/list1"/>
    <dgm:cxn modelId="{38A02BEA-CDC4-4090-ABA9-D06D3B971538}" type="presOf" srcId="{63B1DED8-CB7D-4ED2-8A4D-2063C4D7B34D}" destId="{6928243A-0E08-4A6A-85D0-E446F50CD06A}" srcOrd="1" destOrd="0" presId="urn:microsoft.com/office/officeart/2005/8/layout/list1"/>
    <dgm:cxn modelId="{D5D4E653-40B3-4A9F-BD60-C262CE7AD70D}" srcId="{5543885F-2D77-46C7-A047-2CED5B90719E}" destId="{07458CC9-DB2B-4E17-9A26-27BDDB260C86}" srcOrd="1" destOrd="0" parTransId="{BC1C51BA-1215-4EE3-ADE9-894DB9FC453D}" sibTransId="{132C4EAF-B4D3-403A-9685-A7B471BDBD58}"/>
    <dgm:cxn modelId="{6D2A5948-3C97-4ECE-B180-FABB97AF1F51}" type="presOf" srcId="{599FA40A-76A4-4FE0-AC2E-5BCFA92F01F3}" destId="{E2E87C14-09AD-40F9-AE0A-66F65537A473}" srcOrd="0" destOrd="0" presId="urn:microsoft.com/office/officeart/2005/8/layout/list1"/>
    <dgm:cxn modelId="{B95C48B1-B000-4641-8F6E-5334F42832B5}" srcId="{5543885F-2D77-46C7-A047-2CED5B90719E}" destId="{406A0924-08B0-41A4-8F8B-E6F39DB967BA}" srcOrd="3" destOrd="0" parTransId="{CFA67898-AB01-49B7-8E44-E5E4B2E3070B}" sibTransId="{251C9B12-E397-4A41-971B-118B31C4F7C3}"/>
    <dgm:cxn modelId="{8F30F0F9-C6C2-439D-914E-4DFEA6456696}" srcId="{5543885F-2D77-46C7-A047-2CED5B90719E}" destId="{63B1DED8-CB7D-4ED2-8A4D-2063C4D7B34D}" srcOrd="0" destOrd="0" parTransId="{84172905-6EDC-4B76-92A6-B57F41535DB6}" sibTransId="{1A003D16-1610-4A2C-89EF-5D8841AF3F7D}"/>
    <dgm:cxn modelId="{B08180A5-F82F-4296-BDF3-19E84AF559DE}" type="presOf" srcId="{5543885F-2D77-46C7-A047-2CED5B90719E}" destId="{3CC89E52-77E5-4994-88B2-7291AE6755F6}" srcOrd="0" destOrd="0" presId="urn:microsoft.com/office/officeart/2005/8/layout/list1"/>
    <dgm:cxn modelId="{D0689D68-0900-471A-8559-24787F038A45}" type="presOf" srcId="{07458CC9-DB2B-4E17-9A26-27BDDB260C86}" destId="{845F1C64-3288-4CFE-885F-9BFDEFFC3C99}" srcOrd="0" destOrd="0" presId="urn:microsoft.com/office/officeart/2005/8/layout/list1"/>
    <dgm:cxn modelId="{47E97B70-9528-4E11-B721-1EEED21E085F}" srcId="{5543885F-2D77-46C7-A047-2CED5B90719E}" destId="{1DE66330-DD48-4D4A-A3FA-48A494293153}" srcOrd="2" destOrd="0" parTransId="{E7C78903-E31A-46B2-9AF5-0694997A909E}" sibTransId="{FF6D93E6-0F94-4B90-A2BB-24CD735E441B}"/>
    <dgm:cxn modelId="{B6EC970E-38E3-48D0-A5C9-E11016CC18C2}" type="presOf" srcId="{406A0924-08B0-41A4-8F8B-E6F39DB967BA}" destId="{EAF00E9C-CF27-426E-8D97-223D8AA7115D}" srcOrd="1" destOrd="0" presId="urn:microsoft.com/office/officeart/2005/8/layout/list1"/>
    <dgm:cxn modelId="{07199A69-8641-4788-A7C3-0AE9B2F2DCFC}" type="presOf" srcId="{1DE66330-DD48-4D4A-A3FA-48A494293153}" destId="{032BFD80-2120-4271-A7B0-5855608B6937}" srcOrd="1" destOrd="0" presId="urn:microsoft.com/office/officeart/2005/8/layout/list1"/>
    <dgm:cxn modelId="{82A5077E-8AE7-41B4-9857-F4ABEA8C1226}" type="presOf" srcId="{1DE66330-DD48-4D4A-A3FA-48A494293153}" destId="{1634ECD4-4803-4CA7-90A8-0E807CC7CB72}" srcOrd="0" destOrd="0" presId="urn:microsoft.com/office/officeart/2005/8/layout/list1"/>
    <dgm:cxn modelId="{CAEFDA5A-BE91-4851-97A8-E388F77F8318}" type="presParOf" srcId="{3CC89E52-77E5-4994-88B2-7291AE6755F6}" destId="{56373B4E-3059-48D8-89A7-D52AED09C23A}" srcOrd="0" destOrd="0" presId="urn:microsoft.com/office/officeart/2005/8/layout/list1"/>
    <dgm:cxn modelId="{74E11247-DE03-4D45-B766-2C737B918F4A}" type="presParOf" srcId="{56373B4E-3059-48D8-89A7-D52AED09C23A}" destId="{169973E4-EB2C-4703-9E08-18D8F393D820}" srcOrd="0" destOrd="0" presId="urn:microsoft.com/office/officeart/2005/8/layout/list1"/>
    <dgm:cxn modelId="{041D541A-D2B6-43B1-BCAD-9C78B216A5CA}" type="presParOf" srcId="{56373B4E-3059-48D8-89A7-D52AED09C23A}" destId="{6928243A-0E08-4A6A-85D0-E446F50CD06A}" srcOrd="1" destOrd="0" presId="urn:microsoft.com/office/officeart/2005/8/layout/list1"/>
    <dgm:cxn modelId="{1854F376-B604-40ED-88BD-6815D2D839A4}" type="presParOf" srcId="{3CC89E52-77E5-4994-88B2-7291AE6755F6}" destId="{EB636E5B-5AE3-4F9E-9C02-BA38B5B7EE1A}" srcOrd="1" destOrd="0" presId="urn:microsoft.com/office/officeart/2005/8/layout/list1"/>
    <dgm:cxn modelId="{DBA7C143-F12E-4281-B37B-6C63B201AE5B}" type="presParOf" srcId="{3CC89E52-77E5-4994-88B2-7291AE6755F6}" destId="{BC75D954-061C-4841-9AC2-91EE7252DB32}" srcOrd="2" destOrd="0" presId="urn:microsoft.com/office/officeart/2005/8/layout/list1"/>
    <dgm:cxn modelId="{F7783F31-88DF-4284-9563-21F042E03C09}" type="presParOf" srcId="{3CC89E52-77E5-4994-88B2-7291AE6755F6}" destId="{9C5A4503-439F-4394-AA25-6AC10C4A1F3F}" srcOrd="3" destOrd="0" presId="urn:microsoft.com/office/officeart/2005/8/layout/list1"/>
    <dgm:cxn modelId="{D522CF22-AAAD-42D1-BD1F-8EE90B2E64EC}" type="presParOf" srcId="{3CC89E52-77E5-4994-88B2-7291AE6755F6}" destId="{F79BED27-43F9-4FC3-BFCB-AB6B815B78E7}" srcOrd="4" destOrd="0" presId="urn:microsoft.com/office/officeart/2005/8/layout/list1"/>
    <dgm:cxn modelId="{A7D04CF5-D0FC-41D3-B39F-835C6CE72CD7}" type="presParOf" srcId="{F79BED27-43F9-4FC3-BFCB-AB6B815B78E7}" destId="{845F1C64-3288-4CFE-885F-9BFDEFFC3C99}" srcOrd="0" destOrd="0" presId="urn:microsoft.com/office/officeart/2005/8/layout/list1"/>
    <dgm:cxn modelId="{B60B2039-B80F-4851-9ED4-4726911DBA01}" type="presParOf" srcId="{F79BED27-43F9-4FC3-BFCB-AB6B815B78E7}" destId="{D2D79638-0FEE-41D5-B45A-DB1855E2AA22}" srcOrd="1" destOrd="0" presId="urn:microsoft.com/office/officeart/2005/8/layout/list1"/>
    <dgm:cxn modelId="{7F935E43-A64C-42CA-AA0B-21E8E5D0871B}" type="presParOf" srcId="{3CC89E52-77E5-4994-88B2-7291AE6755F6}" destId="{B84EF619-927C-4B60-8CB9-344A78D84D8B}" srcOrd="5" destOrd="0" presId="urn:microsoft.com/office/officeart/2005/8/layout/list1"/>
    <dgm:cxn modelId="{1246844C-55FB-40E3-9DDA-15CA0FB69FB8}" type="presParOf" srcId="{3CC89E52-77E5-4994-88B2-7291AE6755F6}" destId="{2C848586-2EA7-4D80-B8B2-F71D82857F36}" srcOrd="6" destOrd="0" presId="urn:microsoft.com/office/officeart/2005/8/layout/list1"/>
    <dgm:cxn modelId="{B166CBD1-9AB1-4B76-87DF-01361685B701}" type="presParOf" srcId="{3CC89E52-77E5-4994-88B2-7291AE6755F6}" destId="{89FB28DB-EB8E-4AA7-BE44-74D3A65CACD5}" srcOrd="7" destOrd="0" presId="urn:microsoft.com/office/officeart/2005/8/layout/list1"/>
    <dgm:cxn modelId="{4A4B0AC8-D4F4-44F7-A079-605F0841C3C0}" type="presParOf" srcId="{3CC89E52-77E5-4994-88B2-7291AE6755F6}" destId="{EF52C107-B146-45FF-9A53-1DC3B511482B}" srcOrd="8" destOrd="0" presId="urn:microsoft.com/office/officeart/2005/8/layout/list1"/>
    <dgm:cxn modelId="{89A30B48-47CD-4516-A36A-A754D19CCA0B}" type="presParOf" srcId="{EF52C107-B146-45FF-9A53-1DC3B511482B}" destId="{1634ECD4-4803-4CA7-90A8-0E807CC7CB72}" srcOrd="0" destOrd="0" presId="urn:microsoft.com/office/officeart/2005/8/layout/list1"/>
    <dgm:cxn modelId="{8A57D75D-9C37-4A4E-B5B5-1DA244E5F404}" type="presParOf" srcId="{EF52C107-B146-45FF-9A53-1DC3B511482B}" destId="{032BFD80-2120-4271-A7B0-5855608B6937}" srcOrd="1" destOrd="0" presId="urn:microsoft.com/office/officeart/2005/8/layout/list1"/>
    <dgm:cxn modelId="{95090AAB-C474-4A46-A589-B7E565994FEB}" type="presParOf" srcId="{3CC89E52-77E5-4994-88B2-7291AE6755F6}" destId="{8D36FE9A-148E-40A0-ABC6-8B87E3B0104F}" srcOrd="9" destOrd="0" presId="urn:microsoft.com/office/officeart/2005/8/layout/list1"/>
    <dgm:cxn modelId="{835F2A81-DF22-4CB4-BA5C-C4AF97B7BE77}" type="presParOf" srcId="{3CC89E52-77E5-4994-88B2-7291AE6755F6}" destId="{86E5C6E9-87A8-4FD7-BC5A-53A65F64BC2B}" srcOrd="10" destOrd="0" presId="urn:microsoft.com/office/officeart/2005/8/layout/list1"/>
    <dgm:cxn modelId="{DBD933E0-A203-4BF8-A1E9-8393B598374C}" type="presParOf" srcId="{3CC89E52-77E5-4994-88B2-7291AE6755F6}" destId="{96780953-4593-4189-839B-FE09A542A3BB}" srcOrd="11" destOrd="0" presId="urn:microsoft.com/office/officeart/2005/8/layout/list1"/>
    <dgm:cxn modelId="{B9A2DF88-3EB2-4897-9D68-2A4D6635692D}" type="presParOf" srcId="{3CC89E52-77E5-4994-88B2-7291AE6755F6}" destId="{B8530ABD-5989-404D-8812-F21A20B8F19A}" srcOrd="12" destOrd="0" presId="urn:microsoft.com/office/officeart/2005/8/layout/list1"/>
    <dgm:cxn modelId="{7C9EC115-1EDF-4F3E-B52A-819EF407263F}" type="presParOf" srcId="{B8530ABD-5989-404D-8812-F21A20B8F19A}" destId="{C38D4BBD-D359-4DA5-8CA4-281D836859EB}" srcOrd="0" destOrd="0" presId="urn:microsoft.com/office/officeart/2005/8/layout/list1"/>
    <dgm:cxn modelId="{0EDAB201-D61C-446C-A907-A7926CDA5FAB}" type="presParOf" srcId="{B8530ABD-5989-404D-8812-F21A20B8F19A}" destId="{EAF00E9C-CF27-426E-8D97-223D8AA7115D}" srcOrd="1" destOrd="0" presId="urn:microsoft.com/office/officeart/2005/8/layout/list1"/>
    <dgm:cxn modelId="{83E9EB9D-E9C1-4728-AC8A-8DD3C6CC78A5}" type="presParOf" srcId="{3CC89E52-77E5-4994-88B2-7291AE6755F6}" destId="{55A772EB-F7BF-4F5D-9906-7D1E59AB8D5A}" srcOrd="13" destOrd="0" presId="urn:microsoft.com/office/officeart/2005/8/layout/list1"/>
    <dgm:cxn modelId="{AE4A1BD2-03E3-4138-A9B6-80E0AA400DE1}" type="presParOf" srcId="{3CC89E52-77E5-4994-88B2-7291AE6755F6}" destId="{D30C1319-3F78-4373-8CBD-684A6C33C9F1}" srcOrd="14" destOrd="0" presId="urn:microsoft.com/office/officeart/2005/8/layout/list1"/>
    <dgm:cxn modelId="{7D09FA0B-241A-4816-9332-7258D23F95FE}" type="presParOf" srcId="{3CC89E52-77E5-4994-88B2-7291AE6755F6}" destId="{B67FC2EC-CBEF-4928-AFB9-2B2B6A3FD3F4}" srcOrd="15" destOrd="0" presId="urn:microsoft.com/office/officeart/2005/8/layout/list1"/>
    <dgm:cxn modelId="{C3208C8E-B2A4-4887-94F8-4258A150CDA5}" type="presParOf" srcId="{3CC89E52-77E5-4994-88B2-7291AE6755F6}" destId="{96B6C2B1-BAFC-42F6-85E5-A97CBF8AE369}" srcOrd="16" destOrd="0" presId="urn:microsoft.com/office/officeart/2005/8/layout/list1"/>
    <dgm:cxn modelId="{3CBF4488-FCEE-4CC9-98DF-CCE0AE066545}" type="presParOf" srcId="{96B6C2B1-BAFC-42F6-85E5-A97CBF8AE369}" destId="{E2E87C14-09AD-40F9-AE0A-66F65537A473}" srcOrd="0" destOrd="0" presId="urn:microsoft.com/office/officeart/2005/8/layout/list1"/>
    <dgm:cxn modelId="{238E0B4E-7B9C-44A3-B3CC-3E7CA23DBCD9}" type="presParOf" srcId="{96B6C2B1-BAFC-42F6-85E5-A97CBF8AE369}" destId="{95BDA6B3-9940-4821-B9C3-332BF3289A59}" srcOrd="1" destOrd="0" presId="urn:microsoft.com/office/officeart/2005/8/layout/list1"/>
    <dgm:cxn modelId="{F451ECF9-8408-4A75-A3E9-601DBB1639FF}" type="presParOf" srcId="{3CC89E52-77E5-4994-88B2-7291AE6755F6}" destId="{29C34349-4B04-4B61-9DDA-4B9CC9B2DEA6}" srcOrd="17" destOrd="0" presId="urn:microsoft.com/office/officeart/2005/8/layout/list1"/>
    <dgm:cxn modelId="{F31C99EB-26F8-4161-BA48-ECF355564183}" type="presParOf" srcId="{3CC89E52-77E5-4994-88B2-7291AE6755F6}" destId="{248C1E5D-0966-4C91-92AE-BB3AF85262A1}" srcOrd="18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E07B7B-2E48-4F5C-886C-47C3548024CD}" type="doc">
      <dgm:prSet loTypeId="urn:microsoft.com/office/officeart/2005/8/layout/chevron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0276F8D-FE26-4691-A77C-80D58B8A9D92}">
      <dgm:prSet phldrT="[Текст]"/>
      <dgm:spPr/>
      <dgm:t>
        <a:bodyPr/>
        <a:lstStyle/>
        <a:p>
          <a:r>
            <a:rPr lang="uk-UA" dirty="0" smtClean="0"/>
            <a:t>Стратегія навчання</a:t>
          </a:r>
          <a:endParaRPr lang="ru-RU" dirty="0"/>
        </a:p>
      </dgm:t>
    </dgm:pt>
    <dgm:pt modelId="{3921412A-9A31-45BE-A857-6F0B28937D96}" type="parTrans" cxnId="{13B46C31-506E-40DE-A7F8-E42AE6CE236B}">
      <dgm:prSet/>
      <dgm:spPr/>
      <dgm:t>
        <a:bodyPr/>
        <a:lstStyle/>
        <a:p>
          <a:endParaRPr lang="ru-RU"/>
        </a:p>
      </dgm:t>
    </dgm:pt>
    <dgm:pt modelId="{9BE765E7-9795-4ACC-B85C-603ABB34570A}" type="sibTrans" cxnId="{13B46C31-506E-40DE-A7F8-E42AE6CE236B}">
      <dgm:prSet/>
      <dgm:spPr/>
      <dgm:t>
        <a:bodyPr/>
        <a:lstStyle/>
        <a:p>
          <a:endParaRPr lang="ru-RU"/>
        </a:p>
      </dgm:t>
    </dgm:pt>
    <dgm:pt modelId="{32028340-CD2A-45DA-965D-75FD0B4B8CA7}">
      <dgm:prSet phldrT="[Текст]"/>
      <dgm:spPr/>
      <dgm:t>
        <a:bodyPr/>
        <a:lstStyle/>
        <a:p>
          <a:r>
            <a:rPr lang="ru-RU" dirty="0" err="1" smtClean="0"/>
            <a:t>якісне</a:t>
          </a:r>
          <a:r>
            <a:rPr lang="ru-RU" dirty="0" smtClean="0"/>
            <a:t> </a:t>
          </a:r>
          <a:r>
            <a:rPr lang="ru-RU" dirty="0" err="1" smtClean="0"/>
            <a:t>коммунікаційне</a:t>
          </a:r>
          <a:r>
            <a:rPr lang="ru-RU" dirty="0" smtClean="0"/>
            <a:t> </a:t>
          </a:r>
          <a:r>
            <a:rPr lang="ru-RU" dirty="0" err="1" smtClean="0"/>
            <a:t>супроводження</a:t>
          </a:r>
          <a:endParaRPr lang="ru-RU" dirty="0"/>
        </a:p>
      </dgm:t>
    </dgm:pt>
    <dgm:pt modelId="{F839C215-5EE3-4A63-B8F5-0C39FB2556EB}" type="parTrans" cxnId="{1FA09459-F568-463F-8C91-1B7EFD7CC0FB}">
      <dgm:prSet/>
      <dgm:spPr/>
      <dgm:t>
        <a:bodyPr/>
        <a:lstStyle/>
        <a:p>
          <a:endParaRPr lang="ru-RU"/>
        </a:p>
      </dgm:t>
    </dgm:pt>
    <dgm:pt modelId="{D0AB268A-8AEF-4C09-A801-54C5294388C2}" type="sibTrans" cxnId="{1FA09459-F568-463F-8C91-1B7EFD7CC0FB}">
      <dgm:prSet/>
      <dgm:spPr/>
      <dgm:t>
        <a:bodyPr/>
        <a:lstStyle/>
        <a:p>
          <a:endParaRPr lang="ru-RU"/>
        </a:p>
      </dgm:t>
    </dgm:pt>
    <dgm:pt modelId="{3BA653D0-137E-4C02-8FD7-B2A316E83220}">
      <dgm:prSet phldrT="[Текст]"/>
      <dgm:spPr/>
      <dgm:t>
        <a:bodyPr/>
        <a:lstStyle/>
        <a:p>
          <a:r>
            <a:rPr lang="ru-RU" dirty="0" err="1" smtClean="0"/>
            <a:t>моніторинг</a:t>
          </a:r>
          <a:r>
            <a:rPr lang="ru-RU" dirty="0" smtClean="0"/>
            <a:t> </a:t>
          </a:r>
          <a:r>
            <a:rPr lang="ru-RU" dirty="0" err="1" smtClean="0"/>
            <a:t>успішності</a:t>
          </a:r>
          <a:endParaRPr lang="ru-RU" dirty="0"/>
        </a:p>
      </dgm:t>
    </dgm:pt>
    <dgm:pt modelId="{32A5558E-73DB-4A12-BE5B-14907E953795}" type="parTrans" cxnId="{0C23C76B-8A75-48F1-BBC8-3A1F8DC57E86}">
      <dgm:prSet/>
      <dgm:spPr/>
      <dgm:t>
        <a:bodyPr/>
        <a:lstStyle/>
        <a:p>
          <a:endParaRPr lang="ru-RU"/>
        </a:p>
      </dgm:t>
    </dgm:pt>
    <dgm:pt modelId="{3638A6F0-7E12-4F11-809E-3C9A382352E2}" type="sibTrans" cxnId="{0C23C76B-8A75-48F1-BBC8-3A1F8DC57E86}">
      <dgm:prSet/>
      <dgm:spPr/>
      <dgm:t>
        <a:bodyPr/>
        <a:lstStyle/>
        <a:p>
          <a:endParaRPr lang="ru-RU"/>
        </a:p>
      </dgm:t>
    </dgm:pt>
    <dgm:pt modelId="{1D6381F0-F3F4-45C1-B3FE-2D049C71EBF5}">
      <dgm:prSet phldrT="[Текст]"/>
      <dgm:spPr/>
      <dgm:t>
        <a:bodyPr/>
        <a:lstStyle/>
        <a:p>
          <a:r>
            <a:rPr lang="ru-RU" dirty="0" err="1" smtClean="0"/>
            <a:t>Інструмент</a:t>
          </a:r>
          <a:r>
            <a:rPr lang="ru-RU" dirty="0" smtClean="0"/>
            <a:t> </a:t>
          </a:r>
          <a:endParaRPr lang="ru-RU" dirty="0"/>
        </a:p>
      </dgm:t>
    </dgm:pt>
    <dgm:pt modelId="{B66F1778-5CFF-4998-AFFF-E17DE0A491A5}" type="parTrans" cxnId="{8A360610-42DD-47CD-9AD1-617FC082CCD7}">
      <dgm:prSet/>
      <dgm:spPr/>
      <dgm:t>
        <a:bodyPr/>
        <a:lstStyle/>
        <a:p>
          <a:endParaRPr lang="ru-RU"/>
        </a:p>
      </dgm:t>
    </dgm:pt>
    <dgm:pt modelId="{13B50F45-5203-4DE5-95BA-4E7054545760}" type="sibTrans" cxnId="{8A360610-42DD-47CD-9AD1-617FC082CCD7}">
      <dgm:prSet/>
      <dgm:spPr/>
      <dgm:t>
        <a:bodyPr/>
        <a:lstStyle/>
        <a:p>
          <a:endParaRPr lang="ru-RU"/>
        </a:p>
      </dgm:t>
    </dgm:pt>
    <dgm:pt modelId="{D917F76D-3751-4FC1-A397-8CF0F7A9ECD6}">
      <dgm:prSet phldrT="[Текст]"/>
      <dgm:spPr/>
      <dgm:t>
        <a:bodyPr/>
        <a:lstStyle/>
        <a:p>
          <a:r>
            <a:rPr lang="uk-UA" dirty="0" smtClean="0"/>
            <a:t>Обрати платформи дистанційного навчання</a:t>
          </a:r>
          <a:endParaRPr lang="ru-RU" dirty="0"/>
        </a:p>
      </dgm:t>
    </dgm:pt>
    <dgm:pt modelId="{B9ED9E66-7D38-4F69-A08C-9251F4D37C0D}" type="parTrans" cxnId="{646BE4B2-281B-4853-8538-24C90889BAB7}">
      <dgm:prSet/>
      <dgm:spPr/>
      <dgm:t>
        <a:bodyPr/>
        <a:lstStyle/>
        <a:p>
          <a:endParaRPr lang="ru-RU"/>
        </a:p>
      </dgm:t>
    </dgm:pt>
    <dgm:pt modelId="{93BBC75D-D09C-4D91-992E-4138A48ADFCF}" type="sibTrans" cxnId="{646BE4B2-281B-4853-8538-24C90889BAB7}">
      <dgm:prSet/>
      <dgm:spPr/>
      <dgm:t>
        <a:bodyPr/>
        <a:lstStyle/>
        <a:p>
          <a:endParaRPr lang="ru-RU"/>
        </a:p>
      </dgm:t>
    </dgm:pt>
    <dgm:pt modelId="{A8FF519C-7529-47DD-81F2-0E3DB18EDD85}">
      <dgm:prSet phldrT="[Текст]"/>
      <dgm:spPr/>
      <dgm:t>
        <a:bodyPr/>
        <a:lstStyle/>
        <a:p>
          <a:r>
            <a:rPr lang="ru-RU" dirty="0" smtClean="0"/>
            <a:t>Правила</a:t>
          </a:r>
          <a:endParaRPr lang="ru-RU" dirty="0"/>
        </a:p>
      </dgm:t>
    </dgm:pt>
    <dgm:pt modelId="{E3712AAD-EEB8-4E38-9B49-DDE8F7D9B300}" type="parTrans" cxnId="{568381BE-57FE-4842-8181-09595F1EAC8E}">
      <dgm:prSet/>
      <dgm:spPr/>
      <dgm:t>
        <a:bodyPr/>
        <a:lstStyle/>
        <a:p>
          <a:endParaRPr lang="ru-RU"/>
        </a:p>
      </dgm:t>
    </dgm:pt>
    <dgm:pt modelId="{FCEDF30E-461B-45C8-8068-3091759A0263}" type="sibTrans" cxnId="{568381BE-57FE-4842-8181-09595F1EAC8E}">
      <dgm:prSet/>
      <dgm:spPr/>
      <dgm:t>
        <a:bodyPr/>
        <a:lstStyle/>
        <a:p>
          <a:endParaRPr lang="ru-RU"/>
        </a:p>
      </dgm:t>
    </dgm:pt>
    <dgm:pt modelId="{14D66F98-A2E2-4D6A-BE60-B610EF3E77B0}">
      <dgm:prSet phldrT="[Текст]"/>
      <dgm:spPr/>
      <dgm:t>
        <a:bodyPr/>
        <a:lstStyle/>
        <a:p>
          <a:r>
            <a:rPr lang="uk-UA" dirty="0" smtClean="0"/>
            <a:t>Формування навичок дистанційного навчання</a:t>
          </a:r>
          <a:endParaRPr lang="ru-RU" dirty="0"/>
        </a:p>
      </dgm:t>
    </dgm:pt>
    <dgm:pt modelId="{3A2496C2-C12F-4D04-ADD7-8AC1FF4101F3}" type="parTrans" cxnId="{733338CF-07E9-4519-A646-88290EAEFE9E}">
      <dgm:prSet/>
      <dgm:spPr/>
      <dgm:t>
        <a:bodyPr/>
        <a:lstStyle/>
        <a:p>
          <a:endParaRPr lang="ru-RU"/>
        </a:p>
      </dgm:t>
    </dgm:pt>
    <dgm:pt modelId="{7C61FD24-517C-44B2-828A-6BEF3AD64A7F}" type="sibTrans" cxnId="{733338CF-07E9-4519-A646-88290EAEFE9E}">
      <dgm:prSet/>
      <dgm:spPr/>
      <dgm:t>
        <a:bodyPr/>
        <a:lstStyle/>
        <a:p>
          <a:endParaRPr lang="ru-RU"/>
        </a:p>
      </dgm:t>
    </dgm:pt>
    <dgm:pt modelId="{E9A9F0D4-E3D0-4C74-91B7-9701174B68C2}">
      <dgm:prSet phldrT="[Текст]"/>
      <dgm:spPr/>
      <dgm:t>
        <a:bodyPr/>
        <a:lstStyle/>
        <a:p>
          <a:r>
            <a:rPr lang="uk-UA" dirty="0" smtClean="0"/>
            <a:t>Чіткий </a:t>
          </a:r>
          <a:r>
            <a:rPr lang="uk-UA" dirty="0" err="1" smtClean="0"/>
            <a:t>дедлайн</a:t>
          </a:r>
          <a:endParaRPr lang="ru-RU" dirty="0"/>
        </a:p>
      </dgm:t>
    </dgm:pt>
    <dgm:pt modelId="{353C8453-A79A-4347-B00A-49869975FFF5}" type="parTrans" cxnId="{C593AB71-499B-4845-AE4B-48D553106108}">
      <dgm:prSet/>
      <dgm:spPr/>
      <dgm:t>
        <a:bodyPr/>
        <a:lstStyle/>
        <a:p>
          <a:endParaRPr lang="ru-RU"/>
        </a:p>
      </dgm:t>
    </dgm:pt>
    <dgm:pt modelId="{FA379D44-C463-4DCE-A026-CC5844A6273F}" type="sibTrans" cxnId="{C593AB71-499B-4845-AE4B-48D553106108}">
      <dgm:prSet/>
      <dgm:spPr/>
      <dgm:t>
        <a:bodyPr/>
        <a:lstStyle/>
        <a:p>
          <a:endParaRPr lang="ru-RU"/>
        </a:p>
      </dgm:t>
    </dgm:pt>
    <dgm:pt modelId="{A0E9066B-8464-48B0-9880-0BDCE89ABAC9}">
      <dgm:prSet phldrT="[Текст]"/>
      <dgm:spPr/>
      <dgm:t>
        <a:bodyPr/>
        <a:lstStyle/>
        <a:p>
          <a:r>
            <a:rPr lang="ru-RU" dirty="0" err="1" smtClean="0"/>
            <a:t>самостійне</a:t>
          </a:r>
          <a:r>
            <a:rPr lang="ru-RU" dirty="0" smtClean="0"/>
            <a:t> </a:t>
          </a:r>
          <a:r>
            <a:rPr lang="ru-RU" dirty="0" err="1" smtClean="0"/>
            <a:t>вивчення</a:t>
          </a:r>
          <a:r>
            <a:rPr lang="ru-RU" dirty="0" smtClean="0"/>
            <a:t> </a:t>
          </a:r>
          <a:r>
            <a:rPr lang="ru-RU" dirty="0" err="1" smtClean="0"/>
            <a:t>навчального</a:t>
          </a:r>
          <a:r>
            <a:rPr lang="ru-RU" dirty="0" smtClean="0"/>
            <a:t> </a:t>
          </a:r>
          <a:r>
            <a:rPr lang="ru-RU" dirty="0" err="1" smtClean="0"/>
            <a:t>матеріалу</a:t>
          </a:r>
          <a:endParaRPr lang="ru-RU" dirty="0"/>
        </a:p>
      </dgm:t>
    </dgm:pt>
    <dgm:pt modelId="{22EDC070-8F9A-4AEA-B7A5-80E7996F4959}" type="parTrans" cxnId="{09410002-D20B-44B3-8A62-98B73B91E3F3}">
      <dgm:prSet/>
      <dgm:spPr/>
      <dgm:t>
        <a:bodyPr/>
        <a:lstStyle/>
        <a:p>
          <a:endParaRPr lang="ru-RU"/>
        </a:p>
      </dgm:t>
    </dgm:pt>
    <dgm:pt modelId="{4A65FF6E-B849-412B-9854-34855568C2D8}" type="sibTrans" cxnId="{09410002-D20B-44B3-8A62-98B73B91E3F3}">
      <dgm:prSet/>
      <dgm:spPr/>
      <dgm:t>
        <a:bodyPr/>
        <a:lstStyle/>
        <a:p>
          <a:endParaRPr lang="ru-RU"/>
        </a:p>
      </dgm:t>
    </dgm:pt>
    <dgm:pt modelId="{ED887A40-F551-4490-99EE-5A948F6BAD98}">
      <dgm:prSet phldrT="[Текст]"/>
      <dgm:spPr/>
      <dgm:t>
        <a:bodyPr/>
        <a:lstStyle/>
        <a:p>
          <a:r>
            <a:rPr lang="uk-UA" dirty="0" smtClean="0"/>
            <a:t>Зворотній зв’язок</a:t>
          </a:r>
          <a:endParaRPr lang="ru-RU" dirty="0"/>
        </a:p>
      </dgm:t>
    </dgm:pt>
    <dgm:pt modelId="{0524B440-3AFD-4681-8A6C-4EE9A9A72763}" type="parTrans" cxnId="{D7A8B440-4E5F-481F-BBA9-5A2D74947BCF}">
      <dgm:prSet/>
      <dgm:spPr/>
      <dgm:t>
        <a:bodyPr/>
        <a:lstStyle/>
        <a:p>
          <a:endParaRPr lang="ru-RU"/>
        </a:p>
      </dgm:t>
    </dgm:pt>
    <dgm:pt modelId="{AF0A20DA-6308-4C67-8766-93FA08BD90D6}" type="sibTrans" cxnId="{D7A8B440-4E5F-481F-BBA9-5A2D74947BCF}">
      <dgm:prSet/>
      <dgm:spPr/>
      <dgm:t>
        <a:bodyPr/>
        <a:lstStyle/>
        <a:p>
          <a:endParaRPr lang="ru-RU"/>
        </a:p>
      </dgm:t>
    </dgm:pt>
    <dgm:pt modelId="{50BEFABC-9FD9-4488-8F7F-308E94086877}">
      <dgm:prSet phldrT="[Текст]"/>
      <dgm:spPr/>
      <dgm:t>
        <a:bodyPr/>
        <a:lstStyle/>
        <a:p>
          <a:r>
            <a:rPr lang="uk-UA" dirty="0" smtClean="0"/>
            <a:t>Формат завдань</a:t>
          </a:r>
          <a:endParaRPr lang="ru-RU" dirty="0"/>
        </a:p>
      </dgm:t>
    </dgm:pt>
    <dgm:pt modelId="{F1E56430-373E-47DF-BBAF-F958DAA5A0E9}" type="parTrans" cxnId="{A9582DBF-A415-4FF6-AD36-15599E29947E}">
      <dgm:prSet/>
      <dgm:spPr/>
      <dgm:t>
        <a:bodyPr/>
        <a:lstStyle/>
        <a:p>
          <a:endParaRPr lang="ru-RU"/>
        </a:p>
      </dgm:t>
    </dgm:pt>
    <dgm:pt modelId="{AEACE27A-50A5-4E32-B218-7905A086CB2E}" type="sibTrans" cxnId="{A9582DBF-A415-4FF6-AD36-15599E29947E}">
      <dgm:prSet/>
      <dgm:spPr/>
      <dgm:t>
        <a:bodyPr/>
        <a:lstStyle/>
        <a:p>
          <a:endParaRPr lang="ru-RU"/>
        </a:p>
      </dgm:t>
    </dgm:pt>
    <dgm:pt modelId="{17EB39DF-C87D-494D-8648-D3F72221FAF2}" type="pres">
      <dgm:prSet presAssocID="{24E07B7B-2E48-4F5C-886C-47C3548024C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1BE79F-489D-4D0C-9D55-BFABD4BEBBBB}" type="pres">
      <dgm:prSet presAssocID="{50276F8D-FE26-4691-A77C-80D58B8A9D92}" presName="composite" presStyleCnt="0"/>
      <dgm:spPr/>
    </dgm:pt>
    <dgm:pt modelId="{332C9087-62B6-4F72-9844-92066528A509}" type="pres">
      <dgm:prSet presAssocID="{50276F8D-FE26-4691-A77C-80D58B8A9D9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E12B32-8D6F-4838-8F46-CEBD21805978}" type="pres">
      <dgm:prSet presAssocID="{50276F8D-FE26-4691-A77C-80D58B8A9D92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471C1F-1F7D-4802-BB2F-62AA3B7C67B5}" type="pres">
      <dgm:prSet presAssocID="{9BE765E7-9795-4ACC-B85C-603ABB34570A}" presName="sp" presStyleCnt="0"/>
      <dgm:spPr/>
    </dgm:pt>
    <dgm:pt modelId="{1FB1528C-4D8D-4FFD-B57C-9030DE8857AE}" type="pres">
      <dgm:prSet presAssocID="{1D6381F0-F3F4-45C1-B3FE-2D049C71EBF5}" presName="composite" presStyleCnt="0"/>
      <dgm:spPr/>
    </dgm:pt>
    <dgm:pt modelId="{E6662516-906B-4AA9-AEE6-3E09D6F576E9}" type="pres">
      <dgm:prSet presAssocID="{1D6381F0-F3F4-45C1-B3FE-2D049C71EBF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9874FA-E0AE-4606-9E22-C6B1D3390B7B}" type="pres">
      <dgm:prSet presAssocID="{1D6381F0-F3F4-45C1-B3FE-2D049C71EBF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8202CF-BF38-4276-8D78-FC1AB47FCE09}" type="pres">
      <dgm:prSet presAssocID="{13B50F45-5203-4DE5-95BA-4E7054545760}" presName="sp" presStyleCnt="0"/>
      <dgm:spPr/>
    </dgm:pt>
    <dgm:pt modelId="{18917BFA-FCBE-4A3F-9BD1-A49547AC72C3}" type="pres">
      <dgm:prSet presAssocID="{A8FF519C-7529-47DD-81F2-0E3DB18EDD85}" presName="composite" presStyleCnt="0"/>
      <dgm:spPr/>
    </dgm:pt>
    <dgm:pt modelId="{EA9DCAA3-83E4-44B9-8245-84B2548A3742}" type="pres">
      <dgm:prSet presAssocID="{A8FF519C-7529-47DD-81F2-0E3DB18EDD8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589D52-F710-47DB-9177-3052041A893D}" type="pres">
      <dgm:prSet presAssocID="{A8FF519C-7529-47DD-81F2-0E3DB18EDD8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F324D1-B464-4530-ADDE-D5F69AFA3CF9}" type="presOf" srcId="{14D66F98-A2E2-4D6A-BE60-B610EF3E77B0}" destId="{5E589D52-F710-47DB-9177-3052041A893D}" srcOrd="0" destOrd="0" presId="urn:microsoft.com/office/officeart/2005/8/layout/chevron2"/>
    <dgm:cxn modelId="{09410002-D20B-44B3-8A62-98B73B91E3F3}" srcId="{50276F8D-FE26-4691-A77C-80D58B8A9D92}" destId="{A0E9066B-8464-48B0-9880-0BDCE89ABAC9}" srcOrd="1" destOrd="0" parTransId="{22EDC070-8F9A-4AEA-B7A5-80E7996F4959}" sibTransId="{4A65FF6E-B849-412B-9854-34855568C2D8}"/>
    <dgm:cxn modelId="{D7A8B440-4E5F-481F-BBA9-5A2D74947BCF}" srcId="{A8FF519C-7529-47DD-81F2-0E3DB18EDD85}" destId="{ED887A40-F551-4490-99EE-5A948F6BAD98}" srcOrd="2" destOrd="0" parTransId="{0524B440-3AFD-4681-8A6C-4EE9A9A72763}" sibTransId="{AF0A20DA-6308-4C67-8766-93FA08BD90D6}"/>
    <dgm:cxn modelId="{568381BE-57FE-4842-8181-09595F1EAC8E}" srcId="{24E07B7B-2E48-4F5C-886C-47C3548024CD}" destId="{A8FF519C-7529-47DD-81F2-0E3DB18EDD85}" srcOrd="2" destOrd="0" parTransId="{E3712AAD-EEB8-4E38-9B49-DDE8F7D9B300}" sibTransId="{FCEDF30E-461B-45C8-8068-3091759A0263}"/>
    <dgm:cxn modelId="{0C23C76B-8A75-48F1-BBC8-3A1F8DC57E86}" srcId="{50276F8D-FE26-4691-A77C-80D58B8A9D92}" destId="{3BA653D0-137E-4C02-8FD7-B2A316E83220}" srcOrd="2" destOrd="0" parTransId="{32A5558E-73DB-4A12-BE5B-14907E953795}" sibTransId="{3638A6F0-7E12-4F11-809E-3C9A382352E2}"/>
    <dgm:cxn modelId="{A9582DBF-A415-4FF6-AD36-15599E29947E}" srcId="{A8FF519C-7529-47DD-81F2-0E3DB18EDD85}" destId="{50BEFABC-9FD9-4488-8F7F-308E94086877}" srcOrd="3" destOrd="0" parTransId="{F1E56430-373E-47DF-BBAF-F958DAA5A0E9}" sibTransId="{AEACE27A-50A5-4E32-B218-7905A086CB2E}"/>
    <dgm:cxn modelId="{8A360610-42DD-47CD-9AD1-617FC082CCD7}" srcId="{24E07B7B-2E48-4F5C-886C-47C3548024CD}" destId="{1D6381F0-F3F4-45C1-B3FE-2D049C71EBF5}" srcOrd="1" destOrd="0" parTransId="{B66F1778-5CFF-4998-AFFF-E17DE0A491A5}" sibTransId="{13B50F45-5203-4DE5-95BA-4E7054545760}"/>
    <dgm:cxn modelId="{D045E52E-3D8F-46F3-8F25-B07B1026E102}" type="presOf" srcId="{E9A9F0D4-E3D0-4C74-91B7-9701174B68C2}" destId="{5E589D52-F710-47DB-9177-3052041A893D}" srcOrd="0" destOrd="1" presId="urn:microsoft.com/office/officeart/2005/8/layout/chevron2"/>
    <dgm:cxn modelId="{8924CFEA-1BE4-4984-8D4B-09E98AD7FF0A}" type="presOf" srcId="{ED887A40-F551-4490-99EE-5A948F6BAD98}" destId="{5E589D52-F710-47DB-9177-3052041A893D}" srcOrd="0" destOrd="2" presId="urn:microsoft.com/office/officeart/2005/8/layout/chevron2"/>
    <dgm:cxn modelId="{FA0F62DF-1DD4-46C5-B398-02548ADC0408}" type="presOf" srcId="{32028340-CD2A-45DA-965D-75FD0B4B8CA7}" destId="{17E12B32-8D6F-4838-8F46-CEBD21805978}" srcOrd="0" destOrd="0" presId="urn:microsoft.com/office/officeart/2005/8/layout/chevron2"/>
    <dgm:cxn modelId="{3B000F75-302B-4A99-807A-9EE2B590F9BF}" type="presOf" srcId="{D917F76D-3751-4FC1-A397-8CF0F7A9ECD6}" destId="{699874FA-E0AE-4606-9E22-C6B1D3390B7B}" srcOrd="0" destOrd="0" presId="urn:microsoft.com/office/officeart/2005/8/layout/chevron2"/>
    <dgm:cxn modelId="{24AED061-8624-43F2-92E7-D43ED13AEEE8}" type="presOf" srcId="{A8FF519C-7529-47DD-81F2-0E3DB18EDD85}" destId="{EA9DCAA3-83E4-44B9-8245-84B2548A3742}" srcOrd="0" destOrd="0" presId="urn:microsoft.com/office/officeart/2005/8/layout/chevron2"/>
    <dgm:cxn modelId="{DA3D9257-61AF-44B7-BA22-C2F3ADB7AEF3}" type="presOf" srcId="{1D6381F0-F3F4-45C1-B3FE-2D049C71EBF5}" destId="{E6662516-906B-4AA9-AEE6-3E09D6F576E9}" srcOrd="0" destOrd="0" presId="urn:microsoft.com/office/officeart/2005/8/layout/chevron2"/>
    <dgm:cxn modelId="{1FA09459-F568-463F-8C91-1B7EFD7CC0FB}" srcId="{50276F8D-FE26-4691-A77C-80D58B8A9D92}" destId="{32028340-CD2A-45DA-965D-75FD0B4B8CA7}" srcOrd="0" destOrd="0" parTransId="{F839C215-5EE3-4A63-B8F5-0C39FB2556EB}" sibTransId="{D0AB268A-8AEF-4C09-A801-54C5294388C2}"/>
    <dgm:cxn modelId="{CCE214CC-77E2-4DE3-8416-76FC38DBEF84}" type="presOf" srcId="{24E07B7B-2E48-4F5C-886C-47C3548024CD}" destId="{17EB39DF-C87D-494D-8648-D3F72221FAF2}" srcOrd="0" destOrd="0" presId="urn:microsoft.com/office/officeart/2005/8/layout/chevron2"/>
    <dgm:cxn modelId="{4CEA4FFC-2CA6-4AE9-8DE3-77B26DC0C4A3}" type="presOf" srcId="{3BA653D0-137E-4C02-8FD7-B2A316E83220}" destId="{17E12B32-8D6F-4838-8F46-CEBD21805978}" srcOrd="0" destOrd="2" presId="urn:microsoft.com/office/officeart/2005/8/layout/chevron2"/>
    <dgm:cxn modelId="{C5C89029-6870-418E-B5A8-CB98D0108AC8}" type="presOf" srcId="{50276F8D-FE26-4691-A77C-80D58B8A9D92}" destId="{332C9087-62B6-4F72-9844-92066528A509}" srcOrd="0" destOrd="0" presId="urn:microsoft.com/office/officeart/2005/8/layout/chevron2"/>
    <dgm:cxn modelId="{622CDA2D-4CC0-413B-9522-85553755A6DE}" type="presOf" srcId="{A0E9066B-8464-48B0-9880-0BDCE89ABAC9}" destId="{17E12B32-8D6F-4838-8F46-CEBD21805978}" srcOrd="0" destOrd="1" presId="urn:microsoft.com/office/officeart/2005/8/layout/chevron2"/>
    <dgm:cxn modelId="{C593AB71-499B-4845-AE4B-48D553106108}" srcId="{A8FF519C-7529-47DD-81F2-0E3DB18EDD85}" destId="{E9A9F0D4-E3D0-4C74-91B7-9701174B68C2}" srcOrd="1" destOrd="0" parTransId="{353C8453-A79A-4347-B00A-49869975FFF5}" sibTransId="{FA379D44-C463-4DCE-A026-CC5844A6273F}"/>
    <dgm:cxn modelId="{EECC0771-47AC-479F-B56E-5781C47506A7}" type="presOf" srcId="{50BEFABC-9FD9-4488-8F7F-308E94086877}" destId="{5E589D52-F710-47DB-9177-3052041A893D}" srcOrd="0" destOrd="3" presId="urn:microsoft.com/office/officeart/2005/8/layout/chevron2"/>
    <dgm:cxn modelId="{646BE4B2-281B-4853-8538-24C90889BAB7}" srcId="{1D6381F0-F3F4-45C1-B3FE-2D049C71EBF5}" destId="{D917F76D-3751-4FC1-A397-8CF0F7A9ECD6}" srcOrd="0" destOrd="0" parTransId="{B9ED9E66-7D38-4F69-A08C-9251F4D37C0D}" sibTransId="{93BBC75D-D09C-4D91-992E-4138A48ADFCF}"/>
    <dgm:cxn modelId="{733338CF-07E9-4519-A646-88290EAEFE9E}" srcId="{A8FF519C-7529-47DD-81F2-0E3DB18EDD85}" destId="{14D66F98-A2E2-4D6A-BE60-B610EF3E77B0}" srcOrd="0" destOrd="0" parTransId="{3A2496C2-C12F-4D04-ADD7-8AC1FF4101F3}" sibTransId="{7C61FD24-517C-44B2-828A-6BEF3AD64A7F}"/>
    <dgm:cxn modelId="{13B46C31-506E-40DE-A7F8-E42AE6CE236B}" srcId="{24E07B7B-2E48-4F5C-886C-47C3548024CD}" destId="{50276F8D-FE26-4691-A77C-80D58B8A9D92}" srcOrd="0" destOrd="0" parTransId="{3921412A-9A31-45BE-A857-6F0B28937D96}" sibTransId="{9BE765E7-9795-4ACC-B85C-603ABB34570A}"/>
    <dgm:cxn modelId="{64328D46-8B2B-407F-B0E5-E575A689689F}" type="presParOf" srcId="{17EB39DF-C87D-494D-8648-D3F72221FAF2}" destId="{BA1BE79F-489D-4D0C-9D55-BFABD4BEBBBB}" srcOrd="0" destOrd="0" presId="urn:microsoft.com/office/officeart/2005/8/layout/chevron2"/>
    <dgm:cxn modelId="{B80C3FA3-3A7C-427F-B77D-DD5BAB6D5AA3}" type="presParOf" srcId="{BA1BE79F-489D-4D0C-9D55-BFABD4BEBBBB}" destId="{332C9087-62B6-4F72-9844-92066528A509}" srcOrd="0" destOrd="0" presId="urn:microsoft.com/office/officeart/2005/8/layout/chevron2"/>
    <dgm:cxn modelId="{3EE216EC-0643-44FC-B4F5-0221FC03831B}" type="presParOf" srcId="{BA1BE79F-489D-4D0C-9D55-BFABD4BEBBBB}" destId="{17E12B32-8D6F-4838-8F46-CEBD21805978}" srcOrd="1" destOrd="0" presId="urn:microsoft.com/office/officeart/2005/8/layout/chevron2"/>
    <dgm:cxn modelId="{7082F2A7-E1EE-4970-B9B0-88942F1D8238}" type="presParOf" srcId="{17EB39DF-C87D-494D-8648-D3F72221FAF2}" destId="{68471C1F-1F7D-4802-BB2F-62AA3B7C67B5}" srcOrd="1" destOrd="0" presId="urn:microsoft.com/office/officeart/2005/8/layout/chevron2"/>
    <dgm:cxn modelId="{3988AF58-C2E4-4D56-9987-5B18D74D853C}" type="presParOf" srcId="{17EB39DF-C87D-494D-8648-D3F72221FAF2}" destId="{1FB1528C-4D8D-4FFD-B57C-9030DE8857AE}" srcOrd="2" destOrd="0" presId="urn:microsoft.com/office/officeart/2005/8/layout/chevron2"/>
    <dgm:cxn modelId="{E7049D55-9DC2-41B4-8529-4C719DF87467}" type="presParOf" srcId="{1FB1528C-4D8D-4FFD-B57C-9030DE8857AE}" destId="{E6662516-906B-4AA9-AEE6-3E09D6F576E9}" srcOrd="0" destOrd="0" presId="urn:microsoft.com/office/officeart/2005/8/layout/chevron2"/>
    <dgm:cxn modelId="{F4469556-28D8-447C-B18B-6B6C65FFD46C}" type="presParOf" srcId="{1FB1528C-4D8D-4FFD-B57C-9030DE8857AE}" destId="{699874FA-E0AE-4606-9E22-C6B1D3390B7B}" srcOrd="1" destOrd="0" presId="urn:microsoft.com/office/officeart/2005/8/layout/chevron2"/>
    <dgm:cxn modelId="{BB03D1FB-E661-4B28-A792-82F7E5B5F138}" type="presParOf" srcId="{17EB39DF-C87D-494D-8648-D3F72221FAF2}" destId="{008202CF-BF38-4276-8D78-FC1AB47FCE09}" srcOrd="3" destOrd="0" presId="urn:microsoft.com/office/officeart/2005/8/layout/chevron2"/>
    <dgm:cxn modelId="{9C19B28A-AB78-4F29-B61B-93BB3199033B}" type="presParOf" srcId="{17EB39DF-C87D-494D-8648-D3F72221FAF2}" destId="{18917BFA-FCBE-4A3F-9BD1-A49547AC72C3}" srcOrd="4" destOrd="0" presId="urn:microsoft.com/office/officeart/2005/8/layout/chevron2"/>
    <dgm:cxn modelId="{66820D96-3D21-4A0E-8E10-C24CAD51DDDE}" type="presParOf" srcId="{18917BFA-FCBE-4A3F-9BD1-A49547AC72C3}" destId="{EA9DCAA3-83E4-44B9-8245-84B2548A3742}" srcOrd="0" destOrd="0" presId="urn:microsoft.com/office/officeart/2005/8/layout/chevron2"/>
    <dgm:cxn modelId="{648FAD66-205D-4B5F-8D2A-0372E98ECEED}" type="presParOf" srcId="{18917BFA-FCBE-4A3F-9BD1-A49547AC72C3}" destId="{5E589D52-F710-47DB-9177-3052041A893D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1211DF-3154-4CDE-BF96-BDD4EA6C6F1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8D1F62-76E3-463F-8874-12F672F7C8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1211DF-3154-4CDE-BF96-BDD4EA6C6F1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8D1F62-76E3-463F-8874-12F672F7C8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1211DF-3154-4CDE-BF96-BDD4EA6C6F1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8D1F62-76E3-463F-8874-12F672F7C8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1211DF-3154-4CDE-BF96-BDD4EA6C6F1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8D1F62-76E3-463F-8874-12F672F7C8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1211DF-3154-4CDE-BF96-BDD4EA6C6F1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8D1F62-76E3-463F-8874-12F672F7C8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1211DF-3154-4CDE-BF96-BDD4EA6C6F1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8D1F62-76E3-463F-8874-12F672F7C8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1211DF-3154-4CDE-BF96-BDD4EA6C6F1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8D1F62-76E3-463F-8874-12F672F7C8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1211DF-3154-4CDE-BF96-BDD4EA6C6F1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8D1F62-76E3-463F-8874-12F672F7C8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1211DF-3154-4CDE-BF96-BDD4EA6C6F1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8D1F62-76E3-463F-8874-12F672F7C8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1211DF-3154-4CDE-BF96-BDD4EA6C6F1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8D1F62-76E3-463F-8874-12F672F7C8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1211DF-3154-4CDE-BF96-BDD4EA6C6F1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8D1F62-76E3-463F-8874-12F672F7C8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31211DF-3154-4CDE-BF96-BDD4EA6C6F1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8D1F62-76E3-463F-8874-12F672F7C8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l.facebook.com/l.php?u=https://dostupnaosvita.com.ua/?fbclid=IwAR2Joxp4mEdS19_RUXNq8Va5466wMXImMA-n7TgIS0RLuUWHkIIBO9Oj8CY&amp;h=AT04qkn8-RiKi0jKZJLxNjvIoY_UHJkYou64_NZO_vJhNwjEDPAQAaQ30SBOzo4LVwowZbuhbMg9YBYF8r6u8ymdT0jqbKXXjblR_-E1bonyYJmkZcxT6CG-YaFJNWBrPb91H7mG_zl_YK0KeYAxDfkna1nnvOjtXWu8hAmxTv1UkThXcDi_tUz2MhACthkWLOhthGhSqdB9Aaop5HExYus2_CTjymiG7eD3ldPrIGvknoOyNbNaFgHJnbIhK66p9uZX6mTaCkw7YbQSITKfWxQFgX537g8td8s8b6OubJFe4g4H3M5xxkIu0meABT33tTnGujn2A5gtb-N6yC2OO4WsUyRRW7naWtez0ZIiUU6Fawo-fcg-yTJ3f1Zoll9OLNyW9afsM9kSRaoutkByEtZMf39lnaaFdeeSmg6bxOoyp6UCDczoYY7tA5eTcO3s9rUBZzFvY1nyttouM0vUo7esFEiZA8dD_Cnu0EsN2Y-hfR37Cr3xHnSh0IzZylNn6w8PUwtUUsDnxG22LCiFxA8b-AF4L5Mt5iTa2APIPEgg9Z5fwA_lR29SWEPL0tWtjwsE9dqT0muMiJmzQBlcEbqQV269Er2llpdsi7Wvx_jYKE7ipm3e74sqcN_25VetRQMk54MpIWuONokqb9F6AG4tMiW4YWGNEgZZ7q-UXERizqoW" TargetMode="External"/><Relationship Id="rId13" Type="http://schemas.openxmlformats.org/officeDocument/2006/relationships/hyperlink" Target="https://l.facebook.com/l.php?u=https://www.codecademy.com/?fbclid=IwAR1FlpDmJUVm5zWXyLw1vuZhJLbnr0HThwNMd73Tqg5Pn-jOgwvh4ZB5jPc&amp;h=AT2hIcI68qAnrhWKXUD5KkATbEq6uQvBXaxqtPwlA6q218dB7NoLpve9flV36_lLfRRdFUQvushEfnxmO6Ut4zh7EYfZlPvx8I2zuDYeWhROQmBMIFXf1PY44WJc3f5RDxnpUszH2wXPRnOeAjH5u59ylMFiGcfSLmu30hFpsofLuplmb48ugYjEUP00QD4bO2TwXvBJzr9w6zL3DvBp156-pxFNrLXcKoL_wvvOz2f-9gF_aqDiadDQVemMdSD1JncpupzF5_WcyTS63KHyP6YkUc-pFS3dgf5JGc21rn8gNUb1TUm6Nll4GbA3JJRCV-SM9E28RMm0EptYBT60m6onNA5hAP_qi9emLGT8GJ8_4Ot0fB8VE3FKVO6GjOxiyjnCu8Px8QreKYwKkaxJXJdPOcJvXCksRg7WhqY7YkLYGdX8OyiwRfIH5ZySc6HPWQFjECJ30zmLso0BTszfiTy_WsaYQj995E21kAJapIFIVclERIIFZMBtDdGQlvEOItjFXceHf_S0fOQ3f23-KDNXAv0qYngFEIKGzLcp3oLp_CVF8bQn6MqmqLFnj54oDc5W3HmocEimhlqCXpGStf3Lt5Wo0edAlAIjdGPC8GCd_6x9qSGGB-0yNyr0ciBm2uQR9LEzSfU5BUYVmrDKDGP2GbPHQpTJMH6V-s6K0Gs9cRcw" TargetMode="External"/><Relationship Id="rId18" Type="http://schemas.openxmlformats.org/officeDocument/2006/relationships/hyperlink" Target="https://l.facebook.com/l.php?u=https://www.youtube.com/education?fbclid=IwAR0ae9drimSig9M0MfUns4qxvvolfCgfV7I7_BrY-3z1E4mjFntszvVZ93Y&amp;h=AT1faw1BAzniUSPN0WpjW2BdB2NoJBB1u2Hw-1Gc5GGy8hf2T4zskYDPU3F3QIpb2ofZAroYRPIHfs4W-c7VfeNTFwDmWgGvYzfSo4__4nEFGi9P4fGhtvMuToNP6szVPqyDcZRGWlrLic7PW2604qWZIXsH44Y" TargetMode="External"/><Relationship Id="rId3" Type="http://schemas.openxmlformats.org/officeDocument/2006/relationships/hyperlink" Target="https://l.facebook.com/l.php?u=https://www.ed-era.com/?fbclid=IwAR2l20glHk0TlizOfE-IyCbuZ8aqbgSTg5Fsz8UN3B48Uh7gSljh216mZV4&amp;h=AT2Uw23KPbZPaAKZKl6gnbHCRNMvs4fiwUbwo09-CdNwyuaPVo9Gqu9TlRoT7fDxIGnwEQyeUz0Nb6iBpBm4c7zx1XgWksUWDM7jhjBE9SwIFuVC3Clq0v6o3p_iMW3DyMz5z5i8w7aOrJSddbArC85G_49rj7XUFt8N9HgZFRqTda1CdYn_YgD7lU4VBS5BnwpP774OMl6qq-_7H_ton21ha2CDoYSeaFtmRmA4bAagv2iKhWnL0bX3FA2ZT0570Z4Mo-w2-moOxI1QDftoaPWc5NCJqf-kNPG1aakCCBBGKAwubTL3MWCIzS9frj8OQnrIdzXKAMPX7Smoa0q8nkhlSGh1LigxWcg65h1lQj4wDEIDZOrkh5g6WayBa64qDfjXWR8Y64ou2iXR0kyEDYllTYiyPLBQCuyUwQb542O9SziczoM-Q3cOKTPV8db5q-Rl6vfV-WazbQDqq45AdDiCI1eEptDzzyLXDv5EKHaGLs4YLTnGygrJf-oqgUQYXwJQa30att-YcEjEZ97RqGRR6Nhcm9ywHFpDhY95DY_sN6O7NH1vIoXBNlxmwoA2PCAuP6yuJKZCa4FN8TPKtaHvLnTadOSX_1Jm7E0nFUvo9dsamhubUKEPtaNzMrXM0l5rhTVpvTL6Vg46K1aZW8qMWS-owewZigiGJh74XqDZao0L" TargetMode="External"/><Relationship Id="rId7" Type="http://schemas.openxmlformats.org/officeDocument/2006/relationships/hyperlink" Target="https://l.facebook.com/l.php?u=https://www.khanacademy.org/?fbclid=IwAR1fsaNSQXrR84wlQT4AwV6jXensp1YiDbjWdccRi9QWJ65ZNle0IKUWymo&amp;h=AT37t_ifrNMqI5nI4zVh8cDKD6qTC7seFF4ePyZVj8d8U5wNJq76dWplzgpZwDj0zr1BEqL2Yc2MJtaeMUOPhIwypKscQLT9SlwSBlD7K7v5FSJ2FoQfYB3Z9wYo1OsIU6HwlE42j-8Tw7UIz3ZulKTgzYKiTqabT01_q-nqrvbPjmDl-Tfljxbl1B41XySxL6AKG7k8A8lIlzoxGTUV8KHdYp4wFBADndhcArGACTk2b7g3vgVlqS-CTMDKfX6P9LAP8dDNrWcLH4HCIvmFliNhDRRa3bVDDwLZQDzo0nXF3ctJ3tiafjOS3-LmmkD5zaByDZdkQlJRKEE0TZmfQuiRyP7vo72KHIMtw92WQykzQAVM3e4t2EBfbZ0vZlIAYORn-pnSXP-_MWJ3XHH4QYhnN6DEbOFPSkAEMDue1Uu2-3dAK6pgS7WU9WH4e75vwt2HfUphGk-bCJHDmrtXq-jp_g0zZ26wFsQfpyRBRKxkDdEVHGA28Lv8Pr4FppA7e-_lONb1TgDVakGSUrlAYrNQ2hc39WghTFLriHc16-MmbUe6mADhDrMWT89D5Fux7pZsbgUB6mxV0if_TbNem05QB2tZUw1j2BKJUe36vrxAPq2qa8drSy-jKc2ZxMKzjrdIjCPEARaBit4hY2zgwXr4pC8OAKYz2BjvujEWnTdzDrYj" TargetMode="External"/><Relationship Id="rId12" Type="http://schemas.openxmlformats.org/officeDocument/2006/relationships/hyperlink" Target="https://l.facebook.com/l.php?u=https://vum.org.ua/?fbclid=IwAR03IW-XudFtR47GRYAh8YHmQZdVL6Qymu3eXEvc2CbzktHEuUROTjfTvu4&amp;h=AT0ropmJXGtElkaIYwEoA4XanfahPrdpwYnMXjrxLYDaqCaJXEG-SEHXN2RENDWtsR8dQwyYOyGcOP1ZDhzJGkYY-uM9XpY4iHhMI2QjBnXdHQXYQxS8ocdYA03qetzOpGp9J5Lv12f8mzwsJoAv07miYIV1_BSbiVMlVnCc0NodhfAS2v9NoMGtJaFFPGLtBCXCPcANRyWx1JqD1vWIMgDxNfvbKSFXQzFK9dTTsiS_jrVpIZvehFFdiAqs6KSUIWyhNez8oD69jrFW01W7PB8G0zemAxwHH6wtRc7ENaLEfdBITtduK_bwf0FLA9-nVWcePyIv_DLVc0Sh8oBZNGlXKpZ0Mp2XDQyUQ-JUwP1ux_rE_b-6k9ehBRzGeU1d2MwYIL-VKL5JyYC-V1huqJXxa5KeZKxXPpenEgg1oNgiaTNHliV4iv-APGw4BudlZ26YMoILkcNUXUpSZrHwckkkZMuo7pE8u_Is4bWsvVgqg77pk5OLmbonovtfGj_sn4A4tsJ9ql-a-5N_m8tr-79XWKMzBZ-UVnuX0RT0Fymhhk1rP4TosNEU_ltb9xclaw68wUOFV2vbc0LusAAAa5_WlksW4e9o_gyivR8v-3guCmAdFDk8RJXmQICS4Y12UhEfA-xLi4cPbp3nJG5drkxTL2oZg6PD_RkhQnFvhP9OJ8QE" TargetMode="External"/><Relationship Id="rId17" Type="http://schemas.openxmlformats.org/officeDocument/2006/relationships/hyperlink" Target="https://l.facebook.com/l.php?u=https://naurok.ua/?fbclid=IwAR1ALru1qRFkvnvqFL7tus6rpMU8t5a2l8XZvJ0Bs2mcNArCOWFx7kjj53g&amp;h=AT0rr7PhS44Z2ughWefboJt2DAzmZz0hy1SWhLWwc9nK23B8pR1qvbWl1smTi6tw_6JX6A3VOg_tCdQZqGctwxXvfc91UJb3tpXbwv1iNmkMSnGZ4Ac8FSW7GsnIaIcXmuBlEtGQrx9LpzDa5UUfUfD5_txb8HU" TargetMode="External"/><Relationship Id="rId2" Type="http://schemas.openxmlformats.org/officeDocument/2006/relationships/hyperlink" Target="https://prometheus.org.ua/?fbclid=IwAR048IiA_sRoAi3HlT0PYfVzwVyHFcSmQsAJg1UFFE6UgN1mxgmkYmaGQxs" TargetMode="External"/><Relationship Id="rId16" Type="http://schemas.openxmlformats.org/officeDocument/2006/relationships/hyperlink" Target="http://www.hogwartsishere.com/?fbclid=IwAR0PGEDrOiyQqa2JMwirozFr40cW4sYS-uDRNntNNjlKBoDUlw6JuFOEB7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atific.com/ua/uk/home/?fbclid=IwAR3uiWrIyERr98yYJVhAiSaNqM7XlovgUe6sNeayxb0hnMFEZkZ8DuweL2o" TargetMode="External"/><Relationship Id="rId11" Type="http://schemas.openxmlformats.org/officeDocument/2006/relationships/hyperlink" Target="https://l.facebook.com/l.php?u=https://zno.osvita.ua/?fbclid=IwAR28fUw8ZKqYNtlTdUcV3kb-pYjQN1bLafrpoWU0YPUS0pXIPODCbIsSjYo&amp;h=AT0hcO90ZscZt9HhrqXSfg-ZQKRXHh42VRmNKTAxtlp6OuQkTyrOWxB18yWNXvh9_4OKyKnHGg0JXjEiFlDQ1jqhUQiWL0KqPMpfE3mlnQ65xFO8YuV5BYOPq47-gF3eXMuSPEcv8gGn2eG621fRTDV_iYI7RhGG55qW6gPWZND6AAXEzXSy48u2dMJgdgjRHFQ2cVt2WGqDaFPsElw4O1P1X0XKhBZPTs0ys2h-Z04v-g-ezNml8jFH407MG8QunsTqEPQhrxjpWA-GQ-7aP09N0IDrC-HpYS6PVR9LNm80_7SWFvind4reed76hBGgtMF1sIYcsx9jLpOKcUuraI_8BpR5uv0JJtcqTH3_nQ28Y40EcPh-EIwTAU6KQdnF9OulwNh0iBhNUr9jItrDwAN_aRxLPkBlpTS1dqVDqfR6Ezq3lh2_3aqzABRQ-fuwpbW9c0GsFpT3_Q2i8dMdjStPwR1BOWJCffVYphRwCjKN3ktf4gx8796BQq8l2WtkKjwEdUInG6xm6r3UAERjrI-feY9JBzYG3l-5smYeV1ENUCe-C7MV_GYelWro0yfKiIxetA_4QeN6ItP9LRDESgdu_e-jA-HAxd5cvJYJ5wuG2OvtpQiCiCTfJSCt7DXytBgmRce5x0I4K0xhwNdCqKzXfJuxHWxLz784vx8Be0jZVP7f" TargetMode="External"/><Relationship Id="rId5" Type="http://schemas.openxmlformats.org/officeDocument/2006/relationships/hyperlink" Target="https://www.coursera./" TargetMode="External"/><Relationship Id="rId15" Type="http://schemas.openxmlformats.org/officeDocument/2006/relationships/hyperlink" Target="https://lingva.ua/?fbclid=IwAR0fYNcY5MqvzpkfRpawWldYNd-MPUVdkSTAtnu4qzhaAAQmUDUwt0ly8qk" TargetMode="External"/><Relationship Id="rId10" Type="http://schemas.openxmlformats.org/officeDocument/2006/relationships/hyperlink" Target="https://l.facebook.com/l.php?u=https://besmart.study/?fbclid=IwAR0xHh1cHdTNwxMFFfI3j-6F1aL-vTVJJn0JTTz2Rz2iMMQ--AUvv7wKdS0&amp;h=AT1Bod255sYcrYuPo3fnhBOOlWWZ87FoB_HekpK7L83YmpU1qLODGUBOM4_u54zEatNgiimvIeYOV7kCHIt9U8fF53jhYy-iEiiQA1Sf67C4FerLHTwkC0pPH2HM3MBIHFl6PfMlU2FkM8lcIB0TO1_ebK3wMFA4bEwQgPqhDAGLSlJ2zc1wxKZMi0tdnLS7e_62dNjs8qlsJv_ea9N2ccUi4QfbkvqVBhqHGKpPSly4uyfYx9et9e0JwvadWTePsKPT6aDqQ2y6-riTBolSaBR4IiGy7pAUIVXp5t2MsP3OJWrRHKILEKekE2VCAgcoK7Vcf6ygvV32pFjhmvcqf7u22BMUzMVxLXUPXXv8qFJ50cZKt9jWFoZzRC78Pf31Esx4mWZeBuEi7ZoX4Wn-Hs_1Nq9VxLUXKeEpbHs_0V9PeJNCeq903yCPq5J3NOyaG9n6ZEYk__GcWUuj6LpPEEy0k6_jiFi36q2FStMBQW0IRWUOkdCS8omGrUX3M401WE1THmE3AGjdInNO9oc3S1DxUY0f2flGRISCXFvX_NOt-W6LBEv4bZYjvDGGz3EiQSZcVAEfyK4Uqf6rx3qqrZmNfGulWwRCLJ3t0X3oTEtz-J319xxsgH8OJFPfifhgXaVKCm933nVxZ59H6L0Slvl0JeFetRTqPO1HQSFmbcWp5VDL" TargetMode="External"/><Relationship Id="rId19" Type="http://schemas.openxmlformats.org/officeDocument/2006/relationships/image" Target="../media/image5.jpeg"/><Relationship Id="rId4" Type="http://schemas.openxmlformats.org/officeDocument/2006/relationships/hyperlink" Target="https://www.edx.org/?fbclid=IwAR2pqENTyjjvpnvU-bVEEbf-5vZZRSy-SmnECIm9c-0BuTOUff_Dw_c1Z84" TargetMode="External"/><Relationship Id="rId9" Type="http://schemas.openxmlformats.org/officeDocument/2006/relationships/hyperlink" Target="https://l.facebook.com/l.php?u=https://ilearn.org.ua/?fbclid=IwAR2Zs3K1OrdbV1hRvF86Yn6ticLnduj00lP1lY9qe5HOxRjLTddUqOGEKvM&amp;h=AT0UwU6KeN8JbevymW8QxAo65pcJJVy18qIMGsDo3iKe9hHN4lq32hmScVcoTF8hTkjoRH8h-JKnrsEJwyEA-jd44fA1HWEBAObHo4BRCNI4kp6SguVfltQsq4SpVDJv1rmcXQIX60VohLLC06zC54GSzEBvg3glwfjokmbinq6oEAk40dU4iRM77nGotAgnCn1WoC-Q9X5n_rpS7qHXdbMY3y4ziRwYHdo8aUWMDJtbgMe9eywkD0kPt_vKirZ2Qe4Px2N61cjTqeRzw3TizPqhRpzTYFYVehtDackAgYqFeQfrp1IPl1kusu1NzTqax-IAz_nFzOajUrFw-ti71E3KiPRXtUHe01M8130UPz-knG47BiK88fyPyOq_nZBj0BSf3eLPgntwLrKj7Dd7Y2ijoMc04c2-yEDssLz7pjFTi1_YDL6gt7sUb_CYyE5TOW2K8LdS1a_-A1jjeefStiTzhkMnF8jfq7V8GkoygKO0Wqa2qZNDnk6KUJ1vUGq4dlEpkeuh4sW3MxnveanMgUKV66fnGbjETxZbwtTsa6hRqhR0rTeX2nj4n9CSs6FLUbfb-CG5Dc1FkKaBNXUex5fKq8u_VTnTZ8pn_VNZqOLl0D1yPbe2SB6-uRYxDQVFgpqsDQG2YNb0BuKNTr88HfIfnUKH-YDUZ2gGJbiFZG6l112V" TargetMode="External"/><Relationship Id="rId14" Type="http://schemas.openxmlformats.org/officeDocument/2006/relationships/hyperlink" Target="https://uk.duolingo.com/?fbclid=IwAR0N1feCSrITYy9hk-Vu5Iw0doqC0xJmAacfp7XLtx_o8k0UZK8cZ7ZE18A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studio.code.org/courses?fbclid=IwAR0AAkX-UQZX0gRx8Sn54oC-lHMxwe1MbbCt1-jOACdi1qWAjdEAXUEgWQE" TargetMode="External"/><Relationship Id="rId3" Type="http://schemas.openxmlformats.org/officeDocument/2006/relationships/hyperlink" Target="https://gcompris.net/index-uk.html" TargetMode="External"/><Relationship Id="rId7" Type="http://schemas.openxmlformats.org/officeDocument/2006/relationships/hyperlink" Target="https://l.facebook.com/l.php?u=https://kunsht.com.ua/pro-proekt/?fbclid=IwAR1YuqVpu01fca-GwgyEgJ3uQa21Mm82tuPSzM-UUGQCKTmRGHIZZa5tEEM&amp;h=AT21vDpLh5FuVopZyef513gnlb0xtBQV0J2OAacanLq7S5K7EcGMVYi3D9XMaQk-od1WSehSUhatIwWxAITxPTyOz8cJDHdbx2F4ml-LwdwVpUAortlEdPWPOI4KhlDntW53w801xdMxMg1t6mI-DHJ8wIcOSBo" TargetMode="External"/><Relationship Id="rId2" Type="http://schemas.openxmlformats.org/officeDocument/2006/relationships/hyperlink" Target="https://learning.u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.facebook.com/l.php?u=https://vchy.com.ua/?fbclid=IwAR3IZ7pPzx34YMc0P-eHyPrAmbsPRoOHUuP9F2YeVnQAyDeeY43-bNHGEvQ&amp;h=AT2oN3fo9wzOr0q14u6MmV49w2oy_Kg2iGQ-8tMcgFpICJuzJaep44MtvthbD7gAYEi2zFF6RnQwvrg33c6058pZ2gfFwhaumjlJTaMJCI33Of7B446SlE1eHbjD5IybQ-L34tHq8rm1P1z0Vi4qr-4tKeLOAEk" TargetMode="External"/><Relationship Id="rId5" Type="http://schemas.openxmlformats.org/officeDocument/2006/relationships/hyperlink" Target="https://l.facebook.com/l.php?u=https://www.matific.com/ua/uk/guests/content/by-matific?fbclid=IwAR2fFvqBbBeW40tGOnsmNo_oDoFCtdRUehFooq0-Mjd-C_QWI7B5dg326BI&amp;h=AT1DiDmylN7IeB02PPtTKxDCeS-bMN8qrJAUfIuGt9kLNHimqwtv_HA5s8kAQcuNvjHhzkHFaKypwLFsGVVpgu9RG0qTCFvzZwiBlscsNwCUq745g5rE9zO9bnIqzaLrc9HT92_c8BQMt8msxoLlLPknhR0BGk4" TargetMode="External"/><Relationship Id="rId4" Type="http://schemas.openxmlformats.org/officeDocument/2006/relationships/hyperlink" Target="https://l.facebook.com/l.php?u=https://www.eduactiv8.org/screenshots/1/?fbclid=IwAR3HSZTH3mVz329EgjbeKXNYGTZKwnaqHHMTCqgK4_NktZkNusHNUOuvaXM&amp;h=AT0Ib5XqHSac-QzwHCLShB6mhRw0hTFuj6RwuI0dPXPYeba9atrRE5iG4JFuikSuFKpIGQcYr3G7VQIU2BiNiA4kvUkTHnwNJrTse0oEhUC0BOZb0GNC-JjoLRibZCpJdwMm_4Qyhm2o0488RPpMdlhGzs_Ea7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.facebook.com/l.php?u=https://ua.mozaweb.com/?fbclid=IwAR0gbdph7Nsrya58cIraREe5-vN8tQZtzCTxtj9QUSGEiahxK5QLU1GDGBw&amp;h=AT2FKCZ-mcVOiwO0oVGkUgrI4N_Ee8CyewyHbW3haCVuTBjfRQzcn_-mLejQl6jEgcqu38cNsPg3yZKJNElC1bmdhn6sHXdTGoztV3MeAaw-k7l_R7PecEImz_6hi2XUh4kMS8jXQHt3k-VcPZ7Ys44hqNpqNn0" TargetMode="External"/><Relationship Id="rId2" Type="http://schemas.openxmlformats.org/officeDocument/2006/relationships/hyperlink" Target="http://www.edufuture.biz/ua/?fbclid=IwAR2wlBLUEhJ_-CaeOnQMYG6mPzTI0MkAkwHzC7EWfSaXqyO-er_vvboHSy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.facebook.com/l.php?u=https://gioschool.com/?fbclid=IwAR3JBh_JT6-yV3Ryujq-FynWDJdJAlGWhTKIqSdEalGvhKZ0a4O60ByUP0s&amp;h=AT378zB_JFjJ1vEk-DjoYQ1nR5gZp9trqFYkqF7yuNZLcCzrBtvjDGqmwqwdCwfXdo0biNl4B8AzDgegfPpZaT5jxsqPDV1bTBM9e2_x1VzDaKX0opI3WZ5TjcwYe5fpeI6rKrUwrvnGM08IrMvD937HBxB1Mnc" TargetMode="External"/><Relationship Id="rId5" Type="http://schemas.openxmlformats.org/officeDocument/2006/relationships/hyperlink" Target="https://l.facebook.com/l.php?u=https://diy.org/?fbclid=IwAR0heXw6GOom7PLoS1eySilmnm8cNdRbyuEl7kXq5nbU9H1C9QVLL9oTiYs&amp;h=AT2c3Gb-rDMFBAdseSX_m5Iuab8lU_tvamzdPBHTEJKtOTlf1QL72xZ1C_A5fIxWf3xb5PCaszS5xmb4gQ1BmWvhP1J6lY1t6lm6GDXCZ0vAg2HChvrWGnCmgnm6xgXHH67RTyKHgByAFX_7qIC9yiJICPKZA9U" TargetMode="External"/><Relationship Id="rId4" Type="http://schemas.openxmlformats.org/officeDocument/2006/relationships/hyperlink" Target="https://l.facebook.com/l.php?u=https://study-smile.com/?fbclid=IwAR1C6_R62kguNLBKs3_ulD_prQR8wfoNIdfVBNLD30mD23ztJq98jpGSLH4&amp;h=AT2FOBGzcPUPFVvARfWJVlc7g8FYZoCayGqUsnmkt-7EsSPFL6UcwFtJ7RgVBKxGqvg1VWJrVjIhZZ970GURDBGvt-1gIPELeFtd1EPTK34l6KByQRa3KVnxxw_yHGWWekLhVODdMlRA6GPqK1Nh-KAqik-WUdw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classroom.google.com/" TargetMode="External"/><Relationship Id="rId3" Type="http://schemas.openxmlformats.org/officeDocument/2006/relationships/hyperlink" Target="https://nearpod.com/https:/kahoot.com/" TargetMode="External"/><Relationship Id="rId7" Type="http://schemas.openxmlformats.org/officeDocument/2006/relationships/hyperlink" Target="https://www.edmodo.com/" TargetMode="External"/><Relationship Id="rId2" Type="http://schemas.openxmlformats.org/officeDocument/2006/relationships/hyperlink" Target="https://www.mentimeter.com/https:/get.plickers.com/https:/www.quizaliz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lassdojo.com/uk-ua/" TargetMode="External"/><Relationship Id="rId5" Type="http://schemas.openxmlformats.org/officeDocument/2006/relationships/hyperlink" Target="https://learningapps./" TargetMode="External"/><Relationship Id="rId4" Type="http://schemas.openxmlformats.org/officeDocument/2006/relationships/hyperlink" Target="https://.com/ua" TargetMode="External"/><Relationship Id="rId9" Type="http://schemas.openxmlformats.org/officeDocument/2006/relationships/hyperlink" Target="https://ru.padlet.com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unnamed"/>
          <p:cNvPicPr/>
          <p:nvPr/>
        </p:nvPicPr>
        <p:blipFill>
          <a:blip r:embed="rId2"/>
          <a:srcRect l="4504" t="8333" r="390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FF00"/>
                </a:solidFill>
              </a:rPr>
              <a:t>О</a:t>
            </a:r>
            <a:r>
              <a:rPr lang="ru-RU" dirty="0" err="1" smtClean="0">
                <a:solidFill>
                  <a:srgbClr val="FFFF00"/>
                </a:solidFill>
              </a:rPr>
              <a:t>рганізація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дистанційного</a:t>
            </a:r>
            <a:r>
              <a:rPr lang="uk-UA" dirty="0">
                <a:solidFill>
                  <a:srgbClr val="FFFF00"/>
                </a:solidFill>
              </a:rPr>
              <a:t>  </a:t>
            </a:r>
            <a:r>
              <a:rPr lang="ru-RU" dirty="0" err="1">
                <a:solidFill>
                  <a:srgbClr val="FFFF00"/>
                </a:solidFill>
              </a:rPr>
              <a:t>навчання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під</a:t>
            </a:r>
            <a:r>
              <a:rPr lang="ru-RU" dirty="0">
                <a:solidFill>
                  <a:srgbClr val="FFFF00"/>
                </a:solidFill>
              </a:rPr>
              <a:t> час карантину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48" y="6286496"/>
            <a:ext cx="2786082" cy="571504"/>
          </a:xfrm>
        </p:spPr>
        <p:txBody>
          <a:bodyPr>
            <a:normAutofit/>
          </a:bodyPr>
          <a:lstStyle/>
          <a:p>
            <a:r>
              <a:rPr lang="uk-UA" sz="1800" dirty="0" err="1" smtClean="0">
                <a:solidFill>
                  <a:srgbClr val="C00000"/>
                </a:solidFill>
              </a:rPr>
              <a:t>МО</a:t>
            </a:r>
            <a:r>
              <a:rPr lang="uk-UA" sz="1800" dirty="0" smtClean="0">
                <a:solidFill>
                  <a:srgbClr val="C00000"/>
                </a:solidFill>
              </a:rPr>
              <a:t> вчителів інформатики</a:t>
            </a:r>
            <a:endParaRPr lang="ru-RU" sz="1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/>
              <a:t>Організація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віртуального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онлайн-середовища</a:t>
            </a:r>
            <a:r>
              <a:rPr lang="ru-RU" b="1" i="1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500174"/>
            <a:ext cx="7708392" cy="3214710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Moodle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аналоги; </a:t>
            </a:r>
          </a:p>
          <a:p>
            <a:r>
              <a:rPr lang="ru-RU" dirty="0" err="1" smtClean="0"/>
              <a:t>освітній</a:t>
            </a:r>
            <a:r>
              <a:rPr lang="ru-RU" dirty="0" smtClean="0"/>
              <a:t> портал «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», </a:t>
            </a:r>
          </a:p>
          <a:p>
            <a:r>
              <a:rPr lang="ru-RU" dirty="0" err="1" smtClean="0"/>
              <a:t>онлайн</a:t>
            </a:r>
            <a:r>
              <a:rPr lang="ru-RU" dirty="0" smtClean="0"/>
              <a:t> </a:t>
            </a:r>
            <a:r>
              <a:rPr lang="ru-RU" dirty="0" err="1" smtClean="0"/>
              <a:t>додатки</a:t>
            </a:r>
            <a:r>
              <a:rPr lang="ru-RU" dirty="0" smtClean="0"/>
              <a:t> типу </a:t>
            </a:r>
            <a:r>
              <a:rPr lang="ru-RU" dirty="0" err="1" smtClean="0"/>
              <a:t>MindMup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вчительські</a:t>
            </a:r>
            <a:r>
              <a:rPr lang="ru-RU" dirty="0" smtClean="0"/>
              <a:t> </a:t>
            </a:r>
            <a:r>
              <a:rPr lang="ru-RU" dirty="0" err="1" smtClean="0"/>
              <a:t>сайти</a:t>
            </a:r>
            <a:r>
              <a:rPr lang="ru-RU" dirty="0" smtClean="0"/>
              <a:t>, </a:t>
            </a:r>
          </a:p>
          <a:p>
            <a:r>
              <a:rPr lang="ru-RU" dirty="0" err="1" smtClean="0"/>
              <a:t>готові</a:t>
            </a:r>
            <a:r>
              <a:rPr lang="ru-RU" dirty="0" smtClean="0"/>
              <a:t> </a:t>
            </a:r>
            <a:r>
              <a:rPr lang="ru-RU" dirty="0" err="1" smtClean="0"/>
              <a:t>освітні</a:t>
            </a:r>
            <a:r>
              <a:rPr lang="ru-RU" dirty="0" smtClean="0"/>
              <a:t> </a:t>
            </a:r>
            <a:endParaRPr lang="en-US" dirty="0" smtClean="0"/>
          </a:p>
          <a:p>
            <a:pPr marL="365125" indent="-4763">
              <a:buNone/>
            </a:pPr>
            <a:r>
              <a:rPr lang="ru-RU" dirty="0" err="1" smtClean="0"/>
              <a:t>платформи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482" name="Picture 2" descr="Дистанційне навчання - Які проблеми криються за лаштунками онлайн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3571876"/>
            <a:ext cx="4714908" cy="3114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Що таке дистанційне навчання? | dmitrova.com.ua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8EB042"/>
              </a:clrFrom>
              <a:clrTo>
                <a:srgbClr val="8EB04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3702839"/>
            <a:ext cx="6310322" cy="315516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/>
          </a:bodyPr>
          <a:lstStyle/>
          <a:p>
            <a:r>
              <a:rPr lang="ru-RU" sz="3200" dirty="0" err="1" smtClean="0"/>
              <a:t>Важливо</a:t>
            </a:r>
            <a:r>
              <a:rPr lang="ru-RU" sz="3200" dirty="0" smtClean="0"/>
              <a:t>, </a:t>
            </a:r>
            <a:r>
              <a:rPr lang="ru-RU" sz="3200" dirty="0" err="1" smtClean="0"/>
              <a:t>щоб</a:t>
            </a:r>
            <a:r>
              <a:rPr lang="ru-RU" sz="3200" dirty="0" smtClean="0"/>
              <a:t> </a:t>
            </a:r>
            <a:r>
              <a:rPr lang="ru-RU" sz="3200" dirty="0" err="1" smtClean="0"/>
              <a:t>були</a:t>
            </a:r>
            <a:r>
              <a:rPr lang="ru-RU" sz="3200" dirty="0" smtClean="0"/>
              <a:t> </a:t>
            </a:r>
            <a:r>
              <a:rPr lang="ru-RU" sz="3200" dirty="0" err="1" smtClean="0"/>
              <a:t>освітні</a:t>
            </a:r>
            <a:r>
              <a:rPr lang="ru-RU" sz="3200" dirty="0" smtClean="0"/>
              <a:t> </a:t>
            </a:r>
            <a:r>
              <a:rPr lang="ru-RU" sz="3200" dirty="0" err="1" smtClean="0"/>
              <a:t>ресурси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928670"/>
            <a:ext cx="7498080" cy="2909894"/>
          </a:xfrm>
        </p:spPr>
        <p:txBody>
          <a:bodyPr>
            <a:normAutofit/>
          </a:bodyPr>
          <a:lstStyle/>
          <a:p>
            <a:r>
              <a:rPr lang="ru-RU" dirty="0" err="1" smtClean="0"/>
              <a:t>інтерактивні</a:t>
            </a:r>
            <a:r>
              <a:rPr lang="ru-RU" dirty="0" smtClean="0"/>
              <a:t> </a:t>
            </a:r>
            <a:r>
              <a:rPr lang="ru-RU" dirty="0" err="1" smtClean="0"/>
              <a:t>робочі</a:t>
            </a:r>
            <a:r>
              <a:rPr lang="ru-RU" dirty="0" smtClean="0"/>
              <a:t> </a:t>
            </a:r>
            <a:r>
              <a:rPr lang="ru-RU" dirty="0" err="1" smtClean="0"/>
              <a:t>аркуші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інтерактивне</a:t>
            </a:r>
            <a:r>
              <a:rPr lang="ru-RU" dirty="0" smtClean="0"/>
              <a:t> </a:t>
            </a:r>
            <a:r>
              <a:rPr lang="ru-RU" dirty="0" err="1" smtClean="0"/>
              <a:t>навчальне</a:t>
            </a:r>
            <a:r>
              <a:rPr lang="ru-RU" dirty="0" smtClean="0"/>
              <a:t> </a:t>
            </a:r>
            <a:r>
              <a:rPr lang="ru-RU" dirty="0" err="1" smtClean="0"/>
              <a:t>відео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інструменти</a:t>
            </a:r>
            <a:r>
              <a:rPr lang="ru-RU" dirty="0" smtClean="0"/>
              <a:t> </a:t>
            </a:r>
            <a:r>
              <a:rPr lang="ru-RU" dirty="0" err="1" smtClean="0"/>
              <a:t>формуючого</a:t>
            </a:r>
            <a:r>
              <a:rPr lang="ru-RU" dirty="0" smtClean="0"/>
              <a:t> </a:t>
            </a:r>
            <a:r>
              <a:rPr lang="ru-RU" dirty="0" err="1" smtClean="0"/>
              <a:t>оцінювання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дидактичні</a:t>
            </a:r>
            <a:r>
              <a:rPr lang="ru-RU" dirty="0" smtClean="0"/>
              <a:t> </a:t>
            </a:r>
            <a:r>
              <a:rPr lang="ru-RU" dirty="0" err="1" smtClean="0"/>
              <a:t>одиниці</a:t>
            </a:r>
            <a:endParaRPr lang="ru-RU" dirty="0" smtClean="0"/>
          </a:p>
          <a:p>
            <a:r>
              <a:rPr lang="ru-RU" dirty="0" err="1" smtClean="0"/>
              <a:t>постійний</a:t>
            </a:r>
            <a:r>
              <a:rPr lang="ru-RU" dirty="0" smtClean="0"/>
              <a:t> </a:t>
            </a:r>
            <a:r>
              <a:rPr lang="ru-RU" dirty="0" err="1" smtClean="0"/>
              <a:t>зворотн</a:t>
            </a:r>
            <a:r>
              <a:rPr lang="uk-UA" dirty="0" smtClean="0"/>
              <a:t>і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зв'язок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39784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/>
              <a:t>Алгоритм </a:t>
            </a:r>
            <a:r>
              <a:rPr lang="ru-RU" sz="3200" b="1" i="1" dirty="0" err="1" smtClean="0"/>
              <a:t>організації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дистанційного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навчання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14414" y="1214422"/>
          <a:ext cx="7720036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785794"/>
            <a:ext cx="4422276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Виклики сучасному вчителю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285992"/>
            <a:ext cx="7498080" cy="457200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Урок без </a:t>
            </a:r>
            <a:r>
              <a:rPr lang="ru-RU" dirty="0" err="1" smtClean="0"/>
              <a:t>учнів</a:t>
            </a:r>
            <a:r>
              <a:rPr lang="ru-RU" dirty="0" smtClean="0"/>
              <a:t>, перед </a:t>
            </a:r>
            <a:r>
              <a:rPr lang="ru-RU" dirty="0" err="1" smtClean="0"/>
              <a:t>очима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випробування</a:t>
            </a:r>
            <a:r>
              <a:rPr lang="uk-UA" dirty="0" smtClean="0"/>
              <a:t>!</a:t>
            </a:r>
            <a:endParaRPr lang="ru-RU" dirty="0" smtClean="0"/>
          </a:p>
          <a:p>
            <a:pPr lvl="0"/>
            <a:r>
              <a:rPr lang="ru-RU" dirty="0" err="1" smtClean="0"/>
              <a:t>Матеріально-технічна</a:t>
            </a:r>
            <a:r>
              <a:rPr lang="ru-RU" dirty="0" smtClean="0"/>
              <a:t> база не готова для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дистанційного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endParaRPr lang="ru-RU" dirty="0" smtClean="0"/>
          </a:p>
          <a:p>
            <a:pPr lvl="0"/>
            <a:r>
              <a:rPr lang="uk-UA" dirty="0" smtClean="0"/>
              <a:t>Вчителі теж батьки</a:t>
            </a:r>
            <a:endParaRPr lang="ru-RU" dirty="0" smtClean="0"/>
          </a:p>
          <a:p>
            <a:pPr lvl="0"/>
            <a:r>
              <a:rPr lang="uk-UA" dirty="0" smtClean="0"/>
              <a:t>Школярі не готові до дистанційного самостійного навчання, вони звикли що поруч є вчитель/ментор</a:t>
            </a:r>
            <a:r>
              <a:rPr lang="en-US" dirty="0" smtClean="0"/>
              <a:t>.</a:t>
            </a:r>
            <a:endParaRPr lang="ru-RU" dirty="0" smtClean="0"/>
          </a:p>
          <a:p>
            <a:pPr lvl="0"/>
            <a:r>
              <a:rPr lang="uk-UA" dirty="0" smtClean="0"/>
              <a:t>Діти відчувають брак емоційної підтримки. </a:t>
            </a:r>
            <a:endParaRPr lang="ru-RU" dirty="0" smtClean="0"/>
          </a:p>
          <a:p>
            <a:pPr lvl="0"/>
            <a:r>
              <a:rPr lang="uk-UA" dirty="0" smtClean="0"/>
              <a:t>Проблеми критеріїв оцінюванні</a:t>
            </a:r>
            <a:endParaRPr lang="ru-RU" dirty="0" smtClean="0"/>
          </a:p>
          <a:p>
            <a:pPr lvl="0"/>
            <a:r>
              <a:rPr lang="ru-RU" dirty="0" err="1" smtClean="0"/>
              <a:t>Низька</a:t>
            </a:r>
            <a:r>
              <a:rPr lang="ru-RU" dirty="0" smtClean="0"/>
              <a:t> </a:t>
            </a:r>
            <a:r>
              <a:rPr lang="ru-RU" dirty="0" err="1" smtClean="0"/>
              <a:t>мотивація</a:t>
            </a:r>
            <a:r>
              <a:rPr lang="ru-RU" dirty="0" smtClean="0"/>
              <a:t>  </a:t>
            </a:r>
            <a:r>
              <a:rPr lang="ru-RU" dirty="0" err="1" smtClean="0"/>
              <a:t>дітей</a:t>
            </a:r>
            <a:r>
              <a:rPr lang="ru-RU" dirty="0" smtClean="0"/>
              <a:t> до </a:t>
            </a:r>
            <a:r>
              <a:rPr lang="ru-RU" dirty="0" err="1" smtClean="0"/>
              <a:t>навчання</a:t>
            </a:r>
            <a:r>
              <a:rPr lang="ru-RU" dirty="0" smtClean="0"/>
              <a:t>, </a:t>
            </a:r>
            <a:r>
              <a:rPr lang="ru-RU" dirty="0" err="1" smtClean="0"/>
              <a:t>діти</a:t>
            </a:r>
            <a:r>
              <a:rPr lang="ru-RU" dirty="0" smtClean="0"/>
              <a:t> не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дають</a:t>
            </a:r>
            <a:r>
              <a:rPr lang="ru-RU" dirty="0" smtClean="0"/>
              <a:t> </a:t>
            </a:r>
            <a:r>
              <a:rPr lang="ru-RU" dirty="0" err="1" smtClean="0"/>
              <a:t>зворотній</a:t>
            </a:r>
            <a:r>
              <a:rPr lang="ru-RU" dirty="0" smtClean="0"/>
              <a:t> </a:t>
            </a:r>
            <a:r>
              <a:rPr lang="ru-RU" dirty="0" err="1" smtClean="0"/>
              <a:t>зв’язок</a:t>
            </a:r>
            <a:r>
              <a:rPr lang="ru-RU" dirty="0" smtClean="0"/>
              <a:t>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почули</a:t>
            </a:r>
            <a:r>
              <a:rPr lang="ru-RU" dirty="0" smtClean="0"/>
              <a:t>/</a:t>
            </a:r>
            <a:r>
              <a:rPr lang="ru-RU" dirty="0" err="1" smtClean="0"/>
              <a:t>зрозуміли</a:t>
            </a:r>
            <a:r>
              <a:rPr lang="uk-UA" dirty="0" smtClean="0"/>
              <a:t>.</a:t>
            </a:r>
            <a:endParaRPr lang="ru-RU" dirty="0" smtClean="0"/>
          </a:p>
          <a:p>
            <a:pPr lvl="0"/>
            <a:r>
              <a:rPr lang="uk-UA" dirty="0" smtClean="0"/>
              <a:t>Фізична втома</a:t>
            </a:r>
            <a:endParaRPr lang="en-US" dirty="0" smtClean="0"/>
          </a:p>
          <a:p>
            <a:pPr lvl="0"/>
            <a:r>
              <a:rPr lang="ru-RU" dirty="0" err="1" smtClean="0"/>
              <a:t>Неврегульований</a:t>
            </a:r>
            <a:r>
              <a:rPr lang="ru-RU" dirty="0" smtClean="0"/>
              <a:t> </a:t>
            </a:r>
            <a:r>
              <a:rPr lang="ru-RU" dirty="0" err="1" smtClean="0"/>
              <a:t>графік</a:t>
            </a:r>
            <a:endParaRPr lang="ru-RU" dirty="0" smtClean="0"/>
          </a:p>
          <a:p>
            <a:r>
              <a:rPr lang="ru-RU" dirty="0" err="1" smtClean="0"/>
              <a:t>Перенавантаження</a:t>
            </a:r>
            <a:r>
              <a:rPr lang="ru-RU" dirty="0" smtClean="0"/>
              <a:t> на </a:t>
            </a:r>
            <a:r>
              <a:rPr lang="ru-RU" dirty="0" err="1" smtClean="0"/>
              <a:t>дітей</a:t>
            </a:r>
            <a:r>
              <a:rPr lang="ru-RU" dirty="0" smtClean="0"/>
              <a:t> та </a:t>
            </a:r>
            <a:r>
              <a:rPr lang="ru-RU" dirty="0" err="1" smtClean="0"/>
              <a:t>батьків</a:t>
            </a:r>
            <a:r>
              <a:rPr lang="ru-RU" dirty="0" smtClean="0"/>
              <a:t> </a:t>
            </a:r>
            <a:r>
              <a:rPr lang="uk-UA" dirty="0" smtClean="0"/>
              <a:t>… </a:t>
            </a:r>
            <a:endParaRPr lang="ru-RU" dirty="0"/>
          </a:p>
        </p:txBody>
      </p:sp>
      <p:pic>
        <p:nvPicPr>
          <p:cNvPr id="5122" name="Picture 2" descr="Як тернополянам ефективно організувати дистанційне навчання? – Тере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5587" y="285728"/>
            <a:ext cx="2918413" cy="19954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85728"/>
            <a:ext cx="4565152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Стратегія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педагога</a:t>
            </a:r>
            <a:endParaRPr lang="ru-RU" dirty="0"/>
          </a:p>
        </p:txBody>
      </p:sp>
      <p:sp>
        <p:nvSpPr>
          <p:cNvPr id="4098" name="AutoShape 2" descr="Озернянська ЗОШ І - ІІІ ступенів - Дистанційне навчанн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0" name="Picture 4" descr="Озернянська ЗОШ І - ІІІ ступенів - Дистанційне навчання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80067" y="-214338"/>
            <a:ext cx="3263933" cy="2324096"/>
          </a:xfrm>
          <a:prstGeom prst="rect">
            <a:avLst/>
          </a:prstGeom>
          <a:noFill/>
        </p:spPr>
      </p:pic>
      <p:graphicFrame>
        <p:nvGraphicFramePr>
          <p:cNvPr id="6" name="Схема 5"/>
          <p:cNvGraphicFramePr/>
          <p:nvPr/>
        </p:nvGraphicFramePr>
        <p:xfrm>
          <a:off x="1047736" y="1643050"/>
          <a:ext cx="8096264" cy="5214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>
            <a:normAutofit/>
          </a:bodyPr>
          <a:lstStyle/>
          <a:p>
            <a:r>
              <a:rPr lang="ru-RU" sz="3200" dirty="0" err="1" smtClean="0"/>
              <a:t>Добірка</a:t>
            </a:r>
            <a:r>
              <a:rPr lang="ru-RU" sz="3200" dirty="0" smtClean="0"/>
              <a:t> </a:t>
            </a:r>
            <a:r>
              <a:rPr lang="ru-RU" sz="3200" dirty="0" err="1" smtClean="0"/>
              <a:t>безкоштовних</a:t>
            </a:r>
            <a:r>
              <a:rPr lang="ru-RU" sz="3200" dirty="0" smtClean="0"/>
              <a:t> </a:t>
            </a:r>
            <a:r>
              <a:rPr lang="ru-RU" sz="3200" dirty="0" err="1" smtClean="0"/>
              <a:t>освітніх</a:t>
            </a:r>
            <a:r>
              <a:rPr lang="ru-RU" sz="3200" dirty="0" smtClean="0"/>
              <a:t> платформ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000108"/>
            <a:ext cx="7719274" cy="5572164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 err="1" smtClean="0"/>
              <a:t>Prometheus</a:t>
            </a:r>
            <a:r>
              <a:rPr lang="ru-RU" dirty="0" smtClean="0"/>
              <a:t> </a:t>
            </a:r>
            <a:r>
              <a:rPr lang="ru-RU" dirty="0" smtClean="0">
                <a:hlinkClick r:id="rId2"/>
              </a:rPr>
              <a:t>https://prometheus..ua/</a:t>
            </a:r>
            <a:endParaRPr lang="ru-RU" dirty="0" smtClean="0"/>
          </a:p>
          <a:p>
            <a:pPr lvl="0"/>
            <a:r>
              <a:rPr lang="ru-RU" dirty="0" err="1" smtClean="0"/>
              <a:t>EdEra</a:t>
            </a:r>
            <a:r>
              <a:rPr lang="ru-RU" dirty="0" smtClean="0"/>
              <a:t> </a:t>
            </a:r>
            <a:r>
              <a:rPr lang="ru-RU" dirty="0" smtClean="0">
                <a:hlinkClick r:id="rId3"/>
              </a:rPr>
              <a:t>https://www.ed-era.com/</a:t>
            </a:r>
            <a:endParaRPr lang="ru-RU" dirty="0" smtClean="0"/>
          </a:p>
          <a:p>
            <a:pPr lvl="0"/>
            <a:r>
              <a:rPr lang="ru-RU" dirty="0" err="1" smtClean="0"/>
              <a:t>edX</a:t>
            </a:r>
            <a:r>
              <a:rPr lang="ru-RU" dirty="0" smtClean="0"/>
              <a:t> </a:t>
            </a:r>
            <a:r>
              <a:rPr lang="ru-RU" dirty="0" smtClean="0">
                <a:hlinkClick r:id="rId4"/>
              </a:rPr>
              <a:t>https://www.edx./</a:t>
            </a:r>
            <a:endParaRPr lang="ru-RU" dirty="0" smtClean="0"/>
          </a:p>
          <a:p>
            <a:pPr lvl="0"/>
            <a:r>
              <a:rPr lang="ru-RU" dirty="0" err="1" smtClean="0"/>
              <a:t>Coursera</a:t>
            </a:r>
            <a:r>
              <a:rPr lang="ru-RU" dirty="0" err="1" smtClean="0">
                <a:hlinkClick r:id="rId5"/>
              </a:rPr>
              <a:t>https</a:t>
            </a:r>
            <a:r>
              <a:rPr lang="ru-RU" dirty="0" smtClean="0">
                <a:hlinkClick r:id="rId5"/>
              </a:rPr>
              <a:t>://</a:t>
            </a:r>
            <a:r>
              <a:rPr lang="ru-RU" dirty="0" err="1" smtClean="0">
                <a:hlinkClick r:id="rId5"/>
              </a:rPr>
              <a:t>www.coursera</a:t>
            </a:r>
            <a:r>
              <a:rPr lang="ru-RU" dirty="0" smtClean="0">
                <a:hlinkClick r:id="rId5"/>
              </a:rPr>
              <a:t>./</a:t>
            </a:r>
            <a:endParaRPr lang="ru-RU" dirty="0" smtClean="0"/>
          </a:p>
          <a:p>
            <a:pPr lvl="0"/>
            <a:r>
              <a:rPr lang="ru-RU" dirty="0" err="1" smtClean="0"/>
              <a:t>Matific</a:t>
            </a:r>
            <a:r>
              <a:rPr lang="ru-RU" dirty="0" smtClean="0"/>
              <a:t> </a:t>
            </a:r>
            <a:r>
              <a:rPr lang="ru-RU" dirty="0" smtClean="0">
                <a:hlinkClick r:id="rId6"/>
              </a:rPr>
              <a:t>https://www.matific.com/ua/uk/home/</a:t>
            </a:r>
            <a:endParaRPr lang="ru-RU" dirty="0" smtClean="0"/>
          </a:p>
          <a:p>
            <a:pPr lvl="0"/>
            <a:r>
              <a:rPr lang="ru-RU" dirty="0" err="1" smtClean="0"/>
              <a:t>KhanAcademy</a:t>
            </a:r>
            <a:r>
              <a:rPr lang="ru-RU" dirty="0" smtClean="0"/>
              <a:t> </a:t>
            </a:r>
            <a:r>
              <a:rPr lang="ru-RU" dirty="0" smtClean="0">
                <a:hlinkClick r:id="rId7"/>
              </a:rPr>
              <a:t>https://www.khanacademy./</a:t>
            </a:r>
            <a:endParaRPr lang="ru-RU" dirty="0" smtClean="0"/>
          </a:p>
          <a:p>
            <a:pPr lvl="0"/>
            <a:r>
              <a:rPr lang="ru-RU" dirty="0" err="1" smtClean="0"/>
              <a:t>Доступнаосвіта</a:t>
            </a:r>
            <a:r>
              <a:rPr lang="ru-RU" dirty="0" err="1" smtClean="0">
                <a:hlinkClick r:id="rId8"/>
              </a:rPr>
              <a:t>https</a:t>
            </a:r>
            <a:r>
              <a:rPr lang="ru-RU" dirty="0" smtClean="0">
                <a:hlinkClick r:id="rId8"/>
              </a:rPr>
              <a:t>://</a:t>
            </a:r>
            <a:r>
              <a:rPr lang="ru-RU" dirty="0" err="1" smtClean="0">
                <a:hlinkClick r:id="rId8"/>
              </a:rPr>
              <a:t>dostupnaosvita.com.ua</a:t>
            </a:r>
            <a:r>
              <a:rPr lang="ru-RU" dirty="0" smtClean="0">
                <a:hlinkClick r:id="rId8"/>
              </a:rPr>
              <a:t>/</a:t>
            </a:r>
            <a:endParaRPr lang="ru-RU" dirty="0" smtClean="0"/>
          </a:p>
          <a:p>
            <a:pPr lvl="0"/>
            <a:r>
              <a:rPr lang="ru-RU" dirty="0" err="1" smtClean="0"/>
              <a:t>iLearn</a:t>
            </a:r>
            <a:r>
              <a:rPr lang="ru-RU" dirty="0" smtClean="0"/>
              <a:t> </a:t>
            </a:r>
            <a:r>
              <a:rPr lang="ru-RU" dirty="0" smtClean="0">
                <a:hlinkClick r:id="rId9"/>
              </a:rPr>
              <a:t>https://ilearn..ua/</a:t>
            </a:r>
            <a:endParaRPr lang="ru-RU" dirty="0" smtClean="0"/>
          </a:p>
          <a:p>
            <a:pPr lvl="0"/>
            <a:r>
              <a:rPr lang="ru-RU" dirty="0" err="1" smtClean="0"/>
              <a:t>BeSmart</a:t>
            </a:r>
            <a:r>
              <a:rPr lang="ru-RU" dirty="0" smtClean="0"/>
              <a:t> </a:t>
            </a:r>
            <a:r>
              <a:rPr lang="ru-RU" dirty="0" smtClean="0">
                <a:hlinkClick r:id="rId10"/>
              </a:rPr>
              <a:t>https://besmart.study/</a:t>
            </a:r>
            <a:endParaRPr lang="ru-RU" dirty="0" smtClean="0"/>
          </a:p>
          <a:p>
            <a:pPr lvl="0"/>
            <a:r>
              <a:rPr lang="ru-RU" dirty="0" err="1" smtClean="0"/>
              <a:t>ЗНО-онлайн</a:t>
            </a:r>
            <a:r>
              <a:rPr lang="ru-RU" dirty="0" err="1" smtClean="0">
                <a:hlinkClick r:id="rId11"/>
              </a:rPr>
              <a:t>https</a:t>
            </a:r>
            <a:r>
              <a:rPr lang="ru-RU" dirty="0" smtClean="0">
                <a:hlinkClick r:id="rId11"/>
              </a:rPr>
              <a:t>://</a:t>
            </a:r>
            <a:r>
              <a:rPr lang="ru-RU" dirty="0" err="1" smtClean="0">
                <a:hlinkClick r:id="rId11"/>
              </a:rPr>
              <a:t>zno.osvita.ua</a:t>
            </a:r>
            <a:r>
              <a:rPr lang="ru-RU" dirty="0" smtClean="0">
                <a:hlinkClick r:id="rId11"/>
              </a:rPr>
              <a:t>/</a:t>
            </a:r>
            <a:endParaRPr lang="ru-RU" dirty="0" smtClean="0"/>
          </a:p>
          <a:p>
            <a:pPr lvl="0"/>
            <a:r>
              <a:rPr lang="ru-RU" dirty="0" err="1" smtClean="0"/>
              <a:t>Відкритий</a:t>
            </a:r>
            <a:r>
              <a:rPr lang="ru-RU" dirty="0" smtClean="0"/>
              <a:t> </a:t>
            </a:r>
            <a:r>
              <a:rPr lang="ru-RU" dirty="0" err="1" smtClean="0"/>
              <a:t>Університет</a:t>
            </a:r>
            <a:r>
              <a:rPr lang="ru-RU" dirty="0" smtClean="0"/>
              <a:t> Майдану </a:t>
            </a:r>
            <a:r>
              <a:rPr lang="ru-RU" dirty="0" smtClean="0">
                <a:hlinkClick r:id="rId12"/>
              </a:rPr>
              <a:t>https://vum.org.ua/</a:t>
            </a:r>
            <a:endParaRPr lang="ru-RU" dirty="0" smtClean="0"/>
          </a:p>
          <a:p>
            <a:pPr lvl="0"/>
            <a:r>
              <a:rPr lang="ru-RU" dirty="0" err="1" smtClean="0"/>
              <a:t>Codecademy</a:t>
            </a:r>
            <a:r>
              <a:rPr lang="ru-RU" dirty="0" smtClean="0"/>
              <a:t> </a:t>
            </a:r>
            <a:r>
              <a:rPr lang="ru-RU" dirty="0" smtClean="0">
                <a:hlinkClick r:id="rId13"/>
              </a:rPr>
              <a:t>https://www.codecademy.com/</a:t>
            </a:r>
            <a:endParaRPr lang="ru-RU" dirty="0" smtClean="0"/>
          </a:p>
          <a:p>
            <a:pPr lvl="0"/>
            <a:r>
              <a:rPr lang="ru-RU" dirty="0" err="1" smtClean="0"/>
              <a:t>Duolingo</a:t>
            </a:r>
            <a:r>
              <a:rPr lang="ru-RU" dirty="0" smtClean="0"/>
              <a:t> </a:t>
            </a:r>
            <a:r>
              <a:rPr lang="ru-RU" dirty="0" smtClean="0">
                <a:hlinkClick r:id="rId14"/>
              </a:rPr>
              <a:t>https://uk.duolingo.com/</a:t>
            </a:r>
            <a:endParaRPr lang="ru-RU" dirty="0" smtClean="0"/>
          </a:p>
          <a:p>
            <a:pPr lvl="0"/>
            <a:r>
              <a:rPr lang="ru-RU" dirty="0" err="1" smtClean="0"/>
              <a:t>Lingva.Skills</a:t>
            </a:r>
            <a:r>
              <a:rPr lang="ru-RU" dirty="0" smtClean="0"/>
              <a:t> </a:t>
            </a:r>
            <a:r>
              <a:rPr lang="ru-RU" dirty="0" smtClean="0">
                <a:hlinkClick r:id="rId15"/>
              </a:rPr>
              <a:t>https://lingva.ua/</a:t>
            </a:r>
            <a:endParaRPr lang="ru-RU" dirty="0" smtClean="0"/>
          </a:p>
          <a:p>
            <a:pPr lvl="0"/>
            <a:r>
              <a:rPr lang="en-US" dirty="0" smtClean="0"/>
              <a:t>Hogwarts is here </a:t>
            </a:r>
            <a:r>
              <a:rPr lang="en-US" dirty="0" smtClean="0">
                <a:hlinkClick r:id="rId16"/>
              </a:rPr>
              <a:t>http://www.hogwartsishere.com/</a:t>
            </a:r>
            <a:endParaRPr lang="ru-RU" dirty="0" smtClean="0"/>
          </a:p>
          <a:p>
            <a:pPr lvl="0"/>
            <a:r>
              <a:rPr lang="ru-RU" dirty="0" smtClean="0"/>
              <a:t>На </a:t>
            </a:r>
            <a:r>
              <a:rPr lang="ru-RU" dirty="0" err="1" smtClean="0"/>
              <a:t>урок</a:t>
            </a:r>
            <a:r>
              <a:rPr lang="ru-RU" dirty="0" err="1" smtClean="0">
                <a:hlinkClick r:id="rId17"/>
              </a:rPr>
              <a:t>https</a:t>
            </a:r>
            <a:r>
              <a:rPr lang="ru-RU" dirty="0" smtClean="0">
                <a:hlinkClick r:id="rId17"/>
              </a:rPr>
              <a:t>://</a:t>
            </a:r>
            <a:r>
              <a:rPr lang="ru-RU" dirty="0" err="1" smtClean="0">
                <a:hlinkClick r:id="rId17"/>
              </a:rPr>
              <a:t>naurok.ua</a:t>
            </a:r>
            <a:r>
              <a:rPr lang="ru-RU" dirty="0" smtClean="0">
                <a:hlinkClick r:id="rId17"/>
              </a:rPr>
              <a:t>/</a:t>
            </a:r>
            <a:endParaRPr lang="ru-RU" dirty="0" smtClean="0"/>
          </a:p>
          <a:p>
            <a:r>
              <a:rPr lang="ru-RU" dirty="0" err="1" smtClean="0"/>
              <a:t>Education</a:t>
            </a:r>
            <a:r>
              <a:rPr lang="ru-RU" dirty="0" err="1" smtClean="0">
                <a:hlinkClick r:id="rId18"/>
              </a:rPr>
              <a:t>https</a:t>
            </a:r>
            <a:r>
              <a:rPr lang="ru-RU" dirty="0" smtClean="0">
                <a:hlinkClick r:id="rId18"/>
              </a:rPr>
              <a:t>://</a:t>
            </a:r>
            <a:r>
              <a:rPr lang="ru-RU" dirty="0" err="1" smtClean="0">
                <a:hlinkClick r:id="rId18"/>
              </a:rPr>
              <a:t>www.youtube.com</a:t>
            </a:r>
            <a:r>
              <a:rPr lang="ru-RU" dirty="0" smtClean="0">
                <a:hlinkClick r:id="rId18"/>
              </a:rPr>
              <a:t>/</a:t>
            </a:r>
            <a:r>
              <a:rPr lang="ru-RU" dirty="0" err="1" smtClean="0">
                <a:hlinkClick r:id="rId18"/>
              </a:rPr>
              <a:t>education</a:t>
            </a:r>
            <a:endParaRPr lang="ru-RU" dirty="0"/>
          </a:p>
        </p:txBody>
      </p:sp>
      <p:pic>
        <p:nvPicPr>
          <p:cNvPr id="3074" name="Picture 2" descr="Дистанційне навчання у рамках проекту «Програма медіаграмотності ...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48375" y="928670"/>
            <a:ext cx="3095625" cy="3448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647836" cy="1143000"/>
          </a:xfrm>
        </p:spPr>
        <p:txBody>
          <a:bodyPr>
            <a:normAutofit/>
          </a:bodyPr>
          <a:lstStyle/>
          <a:p>
            <a:r>
              <a:rPr lang="ru-RU" sz="3200" dirty="0" err="1" smtClean="0"/>
              <a:t>Доцільно</a:t>
            </a:r>
            <a:r>
              <a:rPr lang="ru-RU" sz="3200" dirty="0" smtClean="0"/>
              <a:t> </a:t>
            </a:r>
            <a:r>
              <a:rPr lang="ru-RU" sz="3200" dirty="0" err="1" smtClean="0"/>
              <a:t>використовувати</a:t>
            </a:r>
            <a:r>
              <a:rPr lang="ru-RU" sz="3200" dirty="0" smtClean="0"/>
              <a:t> в </a:t>
            </a:r>
            <a:r>
              <a:rPr lang="ru-RU" sz="3200" dirty="0" err="1" smtClean="0"/>
              <a:t>освітньому</a:t>
            </a:r>
            <a:r>
              <a:rPr lang="ru-RU" sz="3200" dirty="0" smtClean="0"/>
              <a:t> </a:t>
            </a:r>
            <a:r>
              <a:rPr lang="ru-RU" sz="3200" dirty="0" err="1" smtClean="0"/>
              <a:t>процесі</a:t>
            </a:r>
            <a:r>
              <a:rPr lang="ru-RU" sz="3200" dirty="0" smtClean="0"/>
              <a:t> для </a:t>
            </a:r>
            <a:r>
              <a:rPr lang="ru-RU" sz="3200" dirty="0" err="1" smtClean="0"/>
              <a:t>вивчання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інформатики</a:t>
            </a:r>
            <a:r>
              <a:rPr lang="ru-RU" sz="3200" dirty="0" smtClean="0"/>
              <a:t>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4800600"/>
          </a:xfrm>
        </p:spPr>
        <p:txBody>
          <a:bodyPr>
            <a:normAutofit/>
          </a:bodyPr>
          <a:lstStyle/>
          <a:p>
            <a:r>
              <a:rPr lang="ru-RU" dirty="0" smtClean="0">
                <a:hlinkClick r:id="rId2"/>
              </a:rPr>
              <a:t>https://learning.ua/</a:t>
            </a:r>
            <a:r>
              <a:rPr lang="ru-RU" dirty="0" smtClean="0"/>
              <a:t> </a:t>
            </a:r>
          </a:p>
          <a:p>
            <a:r>
              <a:rPr lang="ru-RU" dirty="0" smtClean="0">
                <a:hlinkClick r:id="rId3"/>
              </a:rPr>
              <a:t>https://gcompris.net/index-uk.html</a:t>
            </a:r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  <a:r>
              <a:rPr lang="ru-RU" dirty="0" smtClean="0">
                <a:hlinkClick r:id="rId4"/>
              </a:rPr>
              <a:t>https://www.eduactiv8.org/screenshots/1/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ru-RU" dirty="0" smtClean="0">
                <a:hlinkClick r:id="rId5"/>
              </a:rPr>
              <a:t>https://www.matific.com/ua/uk/guests/content/by-matific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ru-RU" dirty="0" smtClean="0">
                <a:hlinkClick r:id="rId6"/>
              </a:rPr>
              <a:t>https://vchy.com.ua</a:t>
            </a:r>
            <a:r>
              <a:rPr lang="ru-RU" dirty="0" smtClean="0"/>
              <a:t> </a:t>
            </a:r>
          </a:p>
          <a:p>
            <a:r>
              <a:rPr lang="ru-RU" dirty="0" smtClean="0">
                <a:hlinkClick r:id="rId7"/>
              </a:rPr>
              <a:t>https://kunsht.com.ua/pro-proekt/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ru-RU" dirty="0" smtClean="0">
                <a:hlinkClick r:id="rId8"/>
              </a:rPr>
              <a:t>https://studio.code.org/courses</a:t>
            </a: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Платні</a:t>
            </a:r>
            <a:r>
              <a:rPr lang="ru-RU" dirty="0" smtClean="0"/>
              <a:t> </a:t>
            </a:r>
            <a:r>
              <a:rPr lang="ru-RU" dirty="0" err="1" smtClean="0"/>
              <a:t>освітні</a:t>
            </a:r>
            <a:r>
              <a:rPr lang="ru-RU" dirty="0" smtClean="0"/>
              <a:t> </a:t>
            </a:r>
            <a:r>
              <a:rPr lang="ru-RU" dirty="0" err="1" smtClean="0"/>
              <a:t>платформи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err="1" smtClean="0"/>
              <a:t>Кейс-уроки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предметів</a:t>
            </a:r>
            <a:r>
              <a:rPr lang="ru-RU" dirty="0" smtClean="0"/>
              <a:t> </a:t>
            </a:r>
            <a:r>
              <a:rPr lang="ru-RU" dirty="0" smtClean="0">
                <a:hlinkClick r:id="rId2"/>
              </a:rPr>
              <a:t>http://www.edufuture.biz/ua/</a:t>
            </a:r>
            <a:r>
              <a:rPr lang="ru-RU" dirty="0" smtClean="0"/>
              <a:t> .</a:t>
            </a:r>
          </a:p>
          <a:p>
            <a:pPr lvl="0"/>
            <a:r>
              <a:rPr lang="ru-RU" dirty="0" err="1" smtClean="0"/>
              <a:t>Mozabook</a:t>
            </a:r>
            <a:r>
              <a:rPr lang="ru-RU" dirty="0" smtClean="0"/>
              <a:t>- </a:t>
            </a:r>
            <a:r>
              <a:rPr lang="ru-RU" dirty="0" err="1" smtClean="0"/>
              <a:t>електронні</a:t>
            </a:r>
            <a:r>
              <a:rPr lang="ru-RU" dirty="0" smtClean="0"/>
              <a:t> книги та </a:t>
            </a:r>
            <a:r>
              <a:rPr lang="ru-RU" dirty="0" err="1" smtClean="0"/>
              <a:t>експлейнери</a:t>
            </a:r>
            <a:r>
              <a:rPr lang="ru-RU" dirty="0" smtClean="0"/>
              <a:t> </a:t>
            </a:r>
            <a:r>
              <a:rPr lang="ru-RU" dirty="0" err="1" smtClean="0"/>
              <a:t>українською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 </a:t>
            </a:r>
            <a:r>
              <a:rPr lang="ru-RU" dirty="0" smtClean="0">
                <a:hlinkClick r:id="rId3"/>
              </a:rPr>
              <a:t>https://ua.mozaweb.com</a:t>
            </a:r>
            <a:r>
              <a:rPr lang="ru-RU" dirty="0" smtClean="0"/>
              <a:t> .</a:t>
            </a:r>
          </a:p>
          <a:p>
            <a:pPr lvl="0"/>
            <a:r>
              <a:rPr lang="ru-RU" dirty="0" smtClean="0"/>
              <a:t>Для </a:t>
            </a:r>
            <a:r>
              <a:rPr lang="ru-RU" dirty="0" err="1" smtClean="0"/>
              <a:t>молодших</a:t>
            </a:r>
            <a:r>
              <a:rPr lang="ru-RU" dirty="0" smtClean="0"/>
              <a:t> </a:t>
            </a:r>
            <a:r>
              <a:rPr lang="ru-RU" dirty="0" err="1" smtClean="0"/>
              <a:t>школярів</a:t>
            </a:r>
            <a:r>
              <a:rPr lang="ru-RU" dirty="0" smtClean="0"/>
              <a:t> </a:t>
            </a:r>
            <a:r>
              <a:rPr lang="ru-RU" dirty="0" smtClean="0">
                <a:hlinkClick r:id="rId4"/>
              </a:rPr>
              <a:t>https://study-smile.com/</a:t>
            </a:r>
            <a:r>
              <a:rPr lang="ru-RU" dirty="0" smtClean="0"/>
              <a:t> </a:t>
            </a:r>
          </a:p>
          <a:p>
            <a:pPr lvl="0"/>
            <a:r>
              <a:rPr lang="ru-RU" dirty="0" err="1" smtClean="0"/>
              <a:t>Величезна</a:t>
            </a:r>
            <a:r>
              <a:rPr lang="ru-RU" dirty="0" smtClean="0"/>
              <a:t> </a:t>
            </a:r>
            <a:r>
              <a:rPr lang="ru-RU" dirty="0" err="1" smtClean="0"/>
              <a:t>підбірка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проєктів</a:t>
            </a:r>
            <a:r>
              <a:rPr lang="ru-RU" dirty="0" smtClean="0"/>
              <a:t>  </a:t>
            </a:r>
            <a:r>
              <a:rPr lang="ru-RU" dirty="0" smtClean="0">
                <a:hlinkClick r:id="rId5"/>
              </a:rPr>
              <a:t>https://diy.org/</a:t>
            </a:r>
            <a:r>
              <a:rPr lang="ru-RU" dirty="0" smtClean="0"/>
              <a:t> .</a:t>
            </a:r>
          </a:p>
          <a:p>
            <a:r>
              <a:rPr lang="ru-RU" dirty="0" smtClean="0"/>
              <a:t>Математика </a:t>
            </a:r>
            <a:r>
              <a:rPr lang="ru-RU" dirty="0" smtClean="0">
                <a:hlinkClick r:id="rId6"/>
              </a:rPr>
              <a:t>https://gioschool.com/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err="1" smtClean="0"/>
              <a:t>Інструменти</a:t>
            </a:r>
            <a:r>
              <a:rPr lang="ru-RU" sz="3200" dirty="0" smtClean="0"/>
              <a:t> для </a:t>
            </a:r>
            <a:r>
              <a:rPr lang="ru-RU" sz="3200" dirty="0" err="1" smtClean="0"/>
              <a:t>спільної</a:t>
            </a:r>
            <a:r>
              <a:rPr lang="ru-RU" sz="3200" dirty="0" smtClean="0"/>
              <a:t> </a:t>
            </a:r>
            <a:r>
              <a:rPr lang="ru-RU" sz="3200" dirty="0" err="1" smtClean="0"/>
              <a:t>роботи</a:t>
            </a:r>
            <a:r>
              <a:rPr lang="ru-RU" sz="3200" dirty="0" smtClean="0"/>
              <a:t>  у </a:t>
            </a:r>
            <a:r>
              <a:rPr lang="ru-RU" sz="3200" dirty="0" err="1" smtClean="0"/>
              <a:t>дистанційному</a:t>
            </a:r>
            <a:r>
              <a:rPr lang="ru-RU" sz="3200" dirty="0" smtClean="0"/>
              <a:t> </a:t>
            </a:r>
            <a:r>
              <a:rPr lang="ru-RU" sz="3200" dirty="0" err="1" smtClean="0"/>
              <a:t>форматі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447800"/>
            <a:ext cx="8001024" cy="541020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 smtClean="0">
                <a:hlinkClick r:id="rId2"/>
              </a:rPr>
              <a:t>https://www.mentimeter.com/https://get.plickers.com/https://www.quizalize.com/</a:t>
            </a:r>
            <a:r>
              <a:rPr lang="ru-RU" dirty="0" smtClean="0"/>
              <a:t> (опитування та </a:t>
            </a:r>
            <a:r>
              <a:rPr lang="ru-RU" dirty="0" err="1" smtClean="0"/>
              <a:t>залучення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до </a:t>
            </a:r>
            <a:r>
              <a:rPr lang="ru-RU" dirty="0" err="1" smtClean="0"/>
              <a:t>роботи</a:t>
            </a:r>
            <a:r>
              <a:rPr lang="ru-RU" dirty="0" smtClean="0"/>
              <a:t>);</a:t>
            </a:r>
          </a:p>
          <a:p>
            <a:pPr lvl="0"/>
            <a:r>
              <a:rPr lang="ru-RU" dirty="0" smtClean="0">
                <a:hlinkClick r:id="rId3"/>
              </a:rPr>
              <a:t>https://nearpod.com/https://kahoot.com/</a:t>
            </a:r>
            <a:r>
              <a:rPr lang="ru-RU" dirty="0" smtClean="0"/>
              <a:t> (проведення </a:t>
            </a:r>
            <a:r>
              <a:rPr lang="ru-RU" dirty="0" err="1" smtClean="0"/>
              <a:t>контрольних</a:t>
            </a:r>
            <a:r>
              <a:rPr lang="ru-RU" dirty="0" smtClean="0"/>
              <a:t> </a:t>
            </a:r>
            <a:r>
              <a:rPr lang="ru-RU" dirty="0" err="1" smtClean="0"/>
              <a:t>робіт</a:t>
            </a:r>
            <a:r>
              <a:rPr lang="ru-RU" dirty="0" smtClean="0"/>
              <a:t>, </a:t>
            </a:r>
            <a:r>
              <a:rPr lang="ru-RU" dirty="0" err="1" smtClean="0"/>
              <a:t>зрізів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, </a:t>
            </a:r>
            <a:r>
              <a:rPr lang="ru-RU" dirty="0" err="1" smtClean="0"/>
              <a:t>тестів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оцінювання</a:t>
            </a:r>
            <a:r>
              <a:rPr lang="ru-RU" dirty="0" smtClean="0"/>
              <a:t> в </a:t>
            </a:r>
            <a:r>
              <a:rPr lang="ru-RU" dirty="0" err="1" smtClean="0"/>
              <a:t>ігровій</a:t>
            </a:r>
            <a:r>
              <a:rPr lang="ru-RU" dirty="0" smtClean="0"/>
              <a:t> </a:t>
            </a:r>
            <a:r>
              <a:rPr lang="ru-RU" dirty="0" err="1" smtClean="0"/>
              <a:t>формі</a:t>
            </a:r>
            <a:r>
              <a:rPr lang="ru-RU" dirty="0" smtClean="0"/>
              <a:t>);</a:t>
            </a:r>
          </a:p>
          <a:p>
            <a:pPr lvl="0"/>
            <a:r>
              <a:rPr lang="ru-RU" dirty="0" smtClean="0">
                <a:hlinkClick r:id="rId4"/>
              </a:rPr>
              <a:t>https://.com/ua</a:t>
            </a:r>
            <a:r>
              <a:rPr lang="ru-RU" dirty="0" smtClean="0"/>
              <a:t> (конструктор </a:t>
            </a:r>
            <a:r>
              <a:rPr lang="ru-RU" dirty="0" err="1" smtClean="0"/>
              <a:t>тестів</a:t>
            </a:r>
            <a:r>
              <a:rPr lang="ru-RU" dirty="0" smtClean="0"/>
              <a:t>, </a:t>
            </a:r>
            <a:r>
              <a:rPr lang="ru-RU" dirty="0" err="1" smtClean="0"/>
              <a:t>опитувань</a:t>
            </a:r>
            <a:r>
              <a:rPr lang="ru-RU" dirty="0" smtClean="0"/>
              <a:t>, </a:t>
            </a:r>
            <a:r>
              <a:rPr lang="ru-RU" dirty="0" err="1" smtClean="0"/>
              <a:t>кросвордів</a:t>
            </a:r>
            <a:r>
              <a:rPr lang="ru-RU" dirty="0" smtClean="0"/>
              <a:t>, </a:t>
            </a:r>
            <a:r>
              <a:rPr lang="ru-RU" dirty="0" err="1" smtClean="0"/>
              <a:t>ігор</a:t>
            </a:r>
            <a:r>
              <a:rPr lang="ru-RU" dirty="0" smtClean="0"/>
              <a:t> та </a:t>
            </a:r>
            <a:r>
              <a:rPr lang="ru-RU" dirty="0" err="1" smtClean="0"/>
              <a:t>комплексних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);</a:t>
            </a:r>
          </a:p>
          <a:p>
            <a:pPr lvl="0"/>
            <a:r>
              <a:rPr lang="ru-RU" dirty="0" smtClean="0">
                <a:hlinkClick r:id="rId5"/>
              </a:rPr>
              <a:t>https://learningapps./</a:t>
            </a:r>
            <a:r>
              <a:rPr lang="ru-RU" dirty="0" smtClean="0"/>
              <a:t> (готові </a:t>
            </a:r>
            <a:r>
              <a:rPr lang="ru-RU" dirty="0" err="1" smtClean="0"/>
              <a:t>навчальні</a:t>
            </a:r>
            <a:r>
              <a:rPr lang="ru-RU" dirty="0" smtClean="0"/>
              <a:t> </a:t>
            </a:r>
            <a:r>
              <a:rPr lang="ru-RU" dirty="0" err="1" smtClean="0"/>
              <a:t>вправи</a:t>
            </a:r>
            <a:r>
              <a:rPr lang="ru-RU" dirty="0" smtClean="0"/>
              <a:t> та </a:t>
            </a:r>
            <a:r>
              <a:rPr lang="ru-RU" dirty="0" err="1" smtClean="0"/>
              <a:t>інструменти</a:t>
            </a:r>
            <a:r>
              <a:rPr lang="ru-RU" dirty="0" smtClean="0"/>
              <a:t> для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тестів</a:t>
            </a:r>
            <a:r>
              <a:rPr lang="ru-RU" dirty="0" smtClean="0"/>
              <a:t>, </a:t>
            </a:r>
            <a:r>
              <a:rPr lang="ru-RU" dirty="0" err="1" smtClean="0"/>
              <a:t>завдань</a:t>
            </a:r>
            <a:r>
              <a:rPr lang="ru-RU" dirty="0" smtClean="0"/>
              <a:t>);</a:t>
            </a:r>
          </a:p>
          <a:p>
            <a:pPr lvl="0"/>
            <a:r>
              <a:rPr lang="ru-RU" dirty="0" smtClean="0">
                <a:hlinkClick r:id="rId6"/>
              </a:rPr>
              <a:t>https://www.classdojo.com/uk-ua/</a:t>
            </a:r>
            <a:r>
              <a:rPr lang="ru-RU" dirty="0" smtClean="0"/>
              <a:t> (організація </a:t>
            </a:r>
            <a:r>
              <a:rPr lang="ru-RU" dirty="0" err="1" smtClean="0"/>
              <a:t>класу</a:t>
            </a:r>
            <a:r>
              <a:rPr lang="ru-RU" dirty="0" smtClean="0"/>
              <a:t> в </a:t>
            </a:r>
            <a:r>
              <a:rPr lang="ru-RU" dirty="0" err="1" smtClean="0"/>
              <a:t>працюючу</a:t>
            </a:r>
            <a:r>
              <a:rPr lang="ru-RU" dirty="0" smtClean="0"/>
              <a:t> </a:t>
            </a:r>
            <a:r>
              <a:rPr lang="ru-RU" dirty="0" err="1" smtClean="0"/>
              <a:t>спільноту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елементами</a:t>
            </a:r>
            <a:r>
              <a:rPr lang="ru-RU" dirty="0" smtClean="0"/>
              <a:t> </a:t>
            </a:r>
            <a:r>
              <a:rPr lang="ru-RU" dirty="0" err="1" smtClean="0"/>
              <a:t>гейміфікації</a:t>
            </a:r>
            <a:r>
              <a:rPr lang="ru-RU" dirty="0" smtClean="0"/>
              <a:t>);</a:t>
            </a:r>
          </a:p>
          <a:p>
            <a:pPr lvl="0"/>
            <a:r>
              <a:rPr lang="ru-RU" dirty="0" smtClean="0">
                <a:hlinkClick r:id="rId7"/>
              </a:rPr>
              <a:t>https://www.edmodo.com/</a:t>
            </a:r>
            <a:r>
              <a:rPr lang="ru-RU" dirty="0" smtClean="0"/>
              <a:t> (освітній сайт,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являє</a:t>
            </a:r>
            <a:r>
              <a:rPr lang="ru-RU" dirty="0" smtClean="0"/>
              <a:t> собою </a:t>
            </a:r>
            <a:r>
              <a:rPr lang="ru-RU" dirty="0" err="1" smtClean="0"/>
              <a:t>усічену</a:t>
            </a:r>
            <a:r>
              <a:rPr lang="ru-RU" dirty="0" smtClean="0"/>
              <a:t> </a:t>
            </a:r>
            <a:r>
              <a:rPr lang="ru-RU" dirty="0" err="1" smtClean="0"/>
              <a:t>соціальну</a:t>
            </a:r>
            <a:r>
              <a:rPr lang="ru-RU" dirty="0" smtClean="0"/>
              <a:t> мережу за типом </a:t>
            </a:r>
            <a:r>
              <a:rPr lang="ru-RU" dirty="0" err="1" smtClean="0"/>
              <a:t>Facebook</a:t>
            </a:r>
            <a:r>
              <a:rPr lang="ru-RU" dirty="0" smtClean="0"/>
              <a:t>, яка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спілкуватися</a:t>
            </a:r>
            <a:r>
              <a:rPr lang="ru-RU" dirty="0" smtClean="0"/>
              <a:t> </a:t>
            </a:r>
            <a:r>
              <a:rPr lang="ru-RU" dirty="0" err="1" smtClean="0"/>
              <a:t>вчителям</a:t>
            </a:r>
            <a:r>
              <a:rPr lang="ru-RU" dirty="0" smtClean="0"/>
              <a:t> та </a:t>
            </a:r>
            <a:r>
              <a:rPr lang="ru-RU" dirty="0" err="1" smtClean="0"/>
              <a:t>учням</a:t>
            </a:r>
            <a:r>
              <a:rPr lang="ru-RU" dirty="0" smtClean="0"/>
              <a:t>, </a:t>
            </a:r>
            <a:r>
              <a:rPr lang="ru-RU" dirty="0" err="1" smtClean="0"/>
              <a:t>об’єднавшись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у </a:t>
            </a:r>
            <a:r>
              <a:rPr lang="ru-RU" dirty="0" err="1" smtClean="0"/>
              <a:t>школі</a:t>
            </a:r>
            <a:r>
              <a:rPr lang="ru-RU" dirty="0" smtClean="0"/>
              <a:t>);</a:t>
            </a:r>
          </a:p>
          <a:p>
            <a:pPr lvl="0"/>
            <a:r>
              <a:rPr lang="ru-RU" dirty="0" err="1" smtClean="0">
                <a:hlinkClick r:id="rId8"/>
              </a:rPr>
              <a:t>Google</a:t>
            </a:r>
            <a:r>
              <a:rPr lang="ru-RU" dirty="0" smtClean="0">
                <a:hlinkClick r:id="rId8"/>
              </a:rPr>
              <a:t> </a:t>
            </a:r>
            <a:r>
              <a:rPr lang="ru-RU" dirty="0" err="1" smtClean="0">
                <a:hlinkClick r:id="rId8"/>
              </a:rPr>
              <a:t>Classroom</a:t>
            </a:r>
            <a:endParaRPr lang="ru-RU" dirty="0" smtClean="0"/>
          </a:p>
          <a:p>
            <a:pPr lvl="0"/>
            <a:r>
              <a:rPr lang="ru-RU" dirty="0" err="1" smtClean="0"/>
              <a:t>дошка</a:t>
            </a:r>
            <a:r>
              <a:rPr lang="ru-RU" dirty="0" smtClean="0"/>
              <a:t> </a:t>
            </a:r>
            <a:r>
              <a:rPr lang="ru-RU" dirty="0" err="1" smtClean="0">
                <a:hlinkClick r:id="rId9"/>
              </a:rPr>
              <a:t>Padlet</a:t>
            </a:r>
            <a:endParaRPr lang="ru-RU" dirty="0" smtClean="0"/>
          </a:p>
          <a:p>
            <a:pPr lvl="0"/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соціальні</a:t>
            </a:r>
            <a:r>
              <a:rPr lang="ru-RU" dirty="0" smtClean="0"/>
              <a:t> </a:t>
            </a:r>
            <a:r>
              <a:rPr lang="ru-RU" dirty="0" err="1" smtClean="0"/>
              <a:t>пабліки</a:t>
            </a:r>
            <a:r>
              <a:rPr lang="ru-RU" dirty="0" smtClean="0"/>
              <a:t>, як </a:t>
            </a:r>
            <a:r>
              <a:rPr lang="ru-RU" dirty="0" err="1" smtClean="0"/>
              <a:t>Телеграм</a:t>
            </a:r>
            <a:r>
              <a:rPr lang="ru-RU" dirty="0" smtClean="0"/>
              <a:t>, </a:t>
            </a:r>
            <a:r>
              <a:rPr lang="ru-RU" dirty="0" err="1" smtClean="0"/>
              <a:t>Viber</a:t>
            </a:r>
            <a:r>
              <a:rPr lang="ru-RU" dirty="0" smtClean="0"/>
              <a:t>, </a:t>
            </a:r>
            <a:r>
              <a:rPr lang="ru-RU" dirty="0" err="1" smtClean="0"/>
              <a:t>месседжер</a:t>
            </a:r>
            <a:r>
              <a:rPr lang="ru-RU" dirty="0" smtClean="0"/>
              <a:t> </a:t>
            </a:r>
            <a:r>
              <a:rPr lang="ru-RU" dirty="0" err="1" smtClean="0"/>
              <a:t>Facebook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392221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 err="1" smtClean="0"/>
              <a:t>Ефективність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онлайн-уроків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928802"/>
            <a:ext cx="7862150" cy="492919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як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частіше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довше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 smtClean="0"/>
              <a:t>веб-камеру</a:t>
            </a:r>
            <a:endParaRPr lang="ru-RU" dirty="0" smtClean="0"/>
          </a:p>
          <a:p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веб-камери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бути на </a:t>
            </a:r>
            <a:r>
              <a:rPr lang="ru-RU" dirty="0" err="1" smtClean="0"/>
              <a:t>рівні</a:t>
            </a:r>
            <a:r>
              <a:rPr lang="ru-RU" dirty="0" smtClean="0"/>
              <a:t> очей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трохи</a:t>
            </a:r>
            <a:r>
              <a:rPr lang="ru-RU" dirty="0" smtClean="0"/>
              <a:t> </a:t>
            </a:r>
            <a:r>
              <a:rPr lang="ru-RU" dirty="0" err="1" smtClean="0"/>
              <a:t>вище</a:t>
            </a:r>
            <a:endParaRPr lang="ru-RU" dirty="0" smtClean="0"/>
          </a:p>
          <a:p>
            <a:r>
              <a:rPr lang="ru-RU" dirty="0" smtClean="0"/>
              <a:t>регламент </a:t>
            </a:r>
            <a:r>
              <a:rPr lang="ru-RU" dirty="0" err="1" smtClean="0"/>
              <a:t>спілкування</a:t>
            </a:r>
            <a:r>
              <a:rPr lang="ru-RU" dirty="0" smtClean="0"/>
              <a:t> повинен бути </a:t>
            </a:r>
            <a:r>
              <a:rPr lang="ru-RU" dirty="0" err="1" smtClean="0"/>
              <a:t>жорстким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обмеженим</a:t>
            </a:r>
            <a:r>
              <a:rPr lang="ru-RU" dirty="0" smtClean="0"/>
              <a:t> невеликою </a:t>
            </a:r>
            <a:r>
              <a:rPr lang="ru-RU" dirty="0" err="1" smtClean="0"/>
              <a:t>кількістю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endParaRPr lang="ru-RU" dirty="0" smtClean="0"/>
          </a:p>
          <a:p>
            <a:r>
              <a:rPr lang="ru-RU" dirty="0" err="1" smtClean="0"/>
              <a:t>заохочувати</a:t>
            </a:r>
            <a:r>
              <a:rPr lang="ru-RU" dirty="0" smtClean="0"/>
              <a:t> </a:t>
            </a:r>
            <a:r>
              <a:rPr lang="ru-RU" dirty="0" err="1" smtClean="0"/>
              <a:t>учнів</a:t>
            </a:r>
            <a:r>
              <a:rPr lang="ru-RU" dirty="0" smtClean="0"/>
              <a:t> </a:t>
            </a:r>
            <a:r>
              <a:rPr lang="ru-RU" dirty="0" err="1" smtClean="0"/>
              <a:t>задавати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у </a:t>
            </a:r>
            <a:r>
              <a:rPr lang="ru-RU" dirty="0" err="1" smtClean="0"/>
              <a:t>виділений</a:t>
            </a:r>
            <a:r>
              <a:rPr lang="ru-RU" dirty="0" smtClean="0"/>
              <a:t> для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спеціальний</a:t>
            </a:r>
            <a:r>
              <a:rPr lang="ru-RU" dirty="0" smtClean="0"/>
              <a:t> час</a:t>
            </a:r>
          </a:p>
          <a:p>
            <a:r>
              <a:rPr lang="ru-RU" dirty="0" err="1" smtClean="0"/>
              <a:t>передчасно</a:t>
            </a:r>
            <a:r>
              <a:rPr lang="ru-RU" dirty="0" smtClean="0"/>
              <a:t> </a:t>
            </a:r>
            <a:r>
              <a:rPr lang="ru-RU" dirty="0" err="1" smtClean="0"/>
              <a:t>передбачити</a:t>
            </a:r>
            <a:r>
              <a:rPr lang="ru-RU" dirty="0" smtClean="0"/>
              <a:t> </a:t>
            </a:r>
            <a:r>
              <a:rPr lang="ru-RU" dirty="0" err="1" smtClean="0"/>
              <a:t>можливі</a:t>
            </a:r>
            <a:r>
              <a:rPr lang="ru-RU" dirty="0" smtClean="0"/>
              <a:t> </a:t>
            </a:r>
            <a:r>
              <a:rPr lang="ru-RU" dirty="0" err="1" smtClean="0"/>
              <a:t>технічні</a:t>
            </a:r>
            <a:r>
              <a:rPr lang="ru-RU" dirty="0" smtClean="0"/>
              <a:t> </a:t>
            </a:r>
            <a:r>
              <a:rPr lang="ru-RU" dirty="0" err="1" smtClean="0"/>
              <a:t>труднощі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відеосеансу</a:t>
            </a:r>
            <a:endParaRPr lang="ru-RU" dirty="0"/>
          </a:p>
        </p:txBody>
      </p:sp>
      <p:pic>
        <p:nvPicPr>
          <p:cNvPr id="22530" name="Picture 2" descr="Дистанційне навчання: популярні онлайн-ресурси та інструкція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AEDFFF"/>
              </a:clrFrom>
              <a:clrTo>
                <a:srgbClr val="AEDFFF">
                  <a:alpha val="0"/>
                </a:srgbClr>
              </a:clrTo>
            </a:clrChange>
          </a:blip>
          <a:srcRect l="39474" t="7928"/>
          <a:stretch>
            <a:fillRect/>
          </a:stretch>
        </p:blipFill>
        <p:spPr bwMode="auto">
          <a:xfrm>
            <a:off x="5929322" y="0"/>
            <a:ext cx="2858120" cy="24892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Національна академія керівних кадрів культури і мистецтв. Відділ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28287" y="3929066"/>
            <a:ext cx="3615714" cy="271462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err="1" smtClean="0"/>
              <a:t>Інструменти</a:t>
            </a:r>
            <a:r>
              <a:rPr lang="ru-RU" sz="3600" b="1" i="1" dirty="0" smtClean="0"/>
              <a:t> для </a:t>
            </a:r>
            <a:r>
              <a:rPr lang="ru-RU" sz="3600" b="1" i="1" dirty="0" err="1" smtClean="0"/>
              <a:t>проведення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онлайн-уроків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Google</a:t>
            </a:r>
            <a:r>
              <a:rPr lang="ru-RU" dirty="0" smtClean="0"/>
              <a:t> </a:t>
            </a:r>
            <a:r>
              <a:rPr lang="ru-RU" dirty="0" err="1" smtClean="0"/>
              <a:t>розширила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безкоштовного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HangoutsMeetforGSuite</a:t>
            </a:r>
            <a:r>
              <a:rPr lang="ru-RU" dirty="0" smtClean="0"/>
              <a:t> для </a:t>
            </a:r>
            <a:r>
              <a:rPr lang="ru-RU" dirty="0" err="1" smtClean="0"/>
              <a:t>освіти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записати</a:t>
            </a:r>
            <a:r>
              <a:rPr lang="ru-RU" dirty="0" smtClean="0"/>
              <a:t> </a:t>
            </a:r>
            <a:r>
              <a:rPr lang="ru-RU" dirty="0" err="1" smtClean="0"/>
              <a:t>видеоурок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зберегти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на </a:t>
            </a:r>
            <a:r>
              <a:rPr lang="ru-RU" dirty="0" err="1" smtClean="0"/>
              <a:t>GoogleDrive</a:t>
            </a:r>
            <a:r>
              <a:rPr lang="ru-RU" dirty="0" smtClean="0"/>
              <a:t>, а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поділитися</a:t>
            </a:r>
            <a:r>
              <a:rPr lang="ru-RU" dirty="0" smtClean="0"/>
              <a:t> ним через </a:t>
            </a:r>
            <a:r>
              <a:rPr lang="ru-RU" dirty="0" err="1" smtClean="0"/>
              <a:t>GoogleClassroom</a:t>
            </a:r>
            <a:r>
              <a:rPr lang="ru-RU" dirty="0" smtClean="0"/>
              <a:t>;</a:t>
            </a:r>
          </a:p>
          <a:p>
            <a:r>
              <a:rPr lang="ru-RU" dirty="0" smtClean="0"/>
              <a:t>уроки через </a:t>
            </a:r>
            <a:r>
              <a:rPr lang="ru-RU" dirty="0" err="1" smtClean="0"/>
              <a:t>Skype</a:t>
            </a:r>
            <a:r>
              <a:rPr lang="ru-RU" dirty="0" smtClean="0"/>
              <a:t>: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premium</a:t>
            </a:r>
            <a:r>
              <a:rPr lang="ru-RU" dirty="0" smtClean="0"/>
              <a:t> пакет </a:t>
            </a:r>
            <a:r>
              <a:rPr lang="ru-RU" dirty="0" err="1" smtClean="0"/>
              <a:t>Skype</a:t>
            </a:r>
            <a:r>
              <a:rPr lang="ru-RU" dirty="0" smtClean="0"/>
              <a:t>,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підключати</a:t>
            </a:r>
            <a:r>
              <a:rPr lang="ru-RU" dirty="0" smtClean="0"/>
              <a:t> до 30 </a:t>
            </a:r>
            <a:r>
              <a:rPr lang="ru-RU" dirty="0" err="1" smtClean="0"/>
              <a:t>осіб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зв’язок</a:t>
            </a:r>
            <a:r>
              <a:rPr lang="ru-RU" dirty="0" smtClean="0"/>
              <a:t> </a:t>
            </a:r>
            <a:r>
              <a:rPr lang="ru-RU" dirty="0" err="1" smtClean="0"/>
              <a:t>хорошої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непоганий</a:t>
            </a:r>
            <a:r>
              <a:rPr lang="ru-RU" dirty="0" smtClean="0"/>
              <a:t> </a:t>
            </a:r>
            <a:r>
              <a:rPr lang="ru-RU" dirty="0" err="1" smtClean="0"/>
              <a:t>перехідний</a:t>
            </a:r>
            <a:r>
              <a:rPr lang="ru-RU" dirty="0" smtClean="0"/>
              <a:t> </a:t>
            </a:r>
            <a:r>
              <a:rPr lang="ru-RU" dirty="0" err="1" smtClean="0"/>
              <a:t>етап</a:t>
            </a:r>
            <a:r>
              <a:rPr lang="ru-RU" dirty="0" smtClean="0"/>
              <a:t> для </a:t>
            </a:r>
            <a:r>
              <a:rPr lang="ru-RU" dirty="0" err="1" smtClean="0"/>
              <a:t>вчителів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звикли</a:t>
            </a:r>
            <a:r>
              <a:rPr lang="ru-RU" dirty="0" smtClean="0"/>
              <a:t> до </a:t>
            </a:r>
            <a:r>
              <a:rPr lang="ru-RU" dirty="0" err="1" smtClean="0"/>
              <a:t>фронтальної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вчитель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 smtClean="0"/>
              <a:t>досвід</a:t>
            </a:r>
            <a:r>
              <a:rPr lang="ru-RU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платформами </a:t>
            </a:r>
            <a:r>
              <a:rPr lang="ru-RU" dirty="0" err="1" smtClean="0"/>
              <a:t>Kahoot</a:t>
            </a:r>
            <a:r>
              <a:rPr lang="ru-RU" dirty="0" smtClean="0"/>
              <a:t>, </a:t>
            </a:r>
            <a:endParaRPr lang="en-US" dirty="0" smtClean="0"/>
          </a:p>
          <a:p>
            <a:pPr>
              <a:buNone/>
            </a:pPr>
            <a:r>
              <a:rPr lang="ru-RU" dirty="0" err="1" smtClean="0"/>
              <a:t>Quzizz</a:t>
            </a:r>
            <a:r>
              <a:rPr lang="ru-RU" dirty="0" smtClean="0"/>
              <a:t>, </a:t>
            </a:r>
            <a:r>
              <a:rPr lang="ru-RU" dirty="0" err="1" smtClean="0"/>
              <a:t>IDroo</a:t>
            </a:r>
            <a:r>
              <a:rPr lang="ru-RU" dirty="0" smtClean="0"/>
              <a:t>, </a:t>
            </a:r>
            <a:r>
              <a:rPr lang="ru-RU" dirty="0" err="1" smtClean="0"/>
              <a:t>Miro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подібними</a:t>
            </a:r>
            <a:r>
              <a:rPr lang="ru-RU" dirty="0" smtClean="0"/>
              <a:t> –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то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зможе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підібрати</a:t>
            </a:r>
            <a:r>
              <a:rPr lang="ru-RU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(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розробити</a:t>
            </a:r>
            <a:r>
              <a:rPr lang="ru-RU" dirty="0" smtClean="0"/>
              <a:t> </a:t>
            </a:r>
            <a:r>
              <a:rPr lang="ru-RU" dirty="0" err="1" smtClean="0"/>
              <a:t>власні</a:t>
            </a:r>
            <a:r>
              <a:rPr lang="ru-RU" dirty="0" smtClean="0"/>
              <a:t>)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для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класів</a:t>
            </a:r>
            <a:r>
              <a:rPr lang="ru-RU" dirty="0" smtClean="0"/>
              <a:t> на </a:t>
            </a:r>
            <a:r>
              <a:rPr lang="ru-RU" dirty="0" err="1" smtClean="0"/>
              <a:t>самостійне</a:t>
            </a:r>
            <a:r>
              <a:rPr lang="ru-RU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ru-RU" dirty="0" err="1" smtClean="0"/>
              <a:t>опрацювання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199</TotalTime>
  <Words>468</Words>
  <Application>Microsoft Office PowerPoint</Application>
  <PresentationFormat>Экран (4:3)</PresentationFormat>
  <Paragraphs>104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Організація дистанційного  навчання під час карантину</vt:lpstr>
      <vt:lpstr>Виклики сучасному вчителю</vt:lpstr>
      <vt:lpstr>Стратегія дій педагога</vt:lpstr>
      <vt:lpstr>Добірка безкоштовних освітніх платформ</vt:lpstr>
      <vt:lpstr>Доцільно використовувати в освітньому процесі для вивчання інформатики:</vt:lpstr>
      <vt:lpstr>Платні освітні платформи</vt:lpstr>
      <vt:lpstr>Інструменти для спільної роботи  у дистанційному форматі</vt:lpstr>
      <vt:lpstr>Ефективність онлайн-уроків</vt:lpstr>
      <vt:lpstr>Інструменти для проведення онлайн-уроків</vt:lpstr>
      <vt:lpstr>Організація віртуального онлайн-середовища.</vt:lpstr>
      <vt:lpstr>Важливо, щоб були освітні ресурси</vt:lpstr>
      <vt:lpstr>Алгоритм організації дистанційного навчання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дистанційного  навчання під час карантину</dc:title>
  <dc:creator>Пользователь Windows</dc:creator>
  <cp:lastModifiedBy>Пользователь Windows</cp:lastModifiedBy>
  <cp:revision>3</cp:revision>
  <dcterms:created xsi:type="dcterms:W3CDTF">2020-04-14T19:35:39Z</dcterms:created>
  <dcterms:modified xsi:type="dcterms:W3CDTF">2020-04-15T09:44:39Z</dcterms:modified>
</cp:coreProperties>
</file>