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C6112-5508-4C8B-9B47-B99DF9A5A1A1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1308DD-799B-45D3-BE55-CF0741EAC990}">
      <dgm:prSet phldrT="[Текст]"/>
      <dgm:spPr/>
      <dgm:t>
        <a:bodyPr/>
        <a:lstStyle/>
        <a:p>
          <a:endParaRPr lang="ru-RU" dirty="0"/>
        </a:p>
      </dgm:t>
    </dgm:pt>
    <dgm:pt modelId="{1D3BB5E0-F82B-4471-9FEB-3A8E4C19D493}" type="parTrans" cxnId="{2113C701-3944-4D39-B5C6-B62804406707}">
      <dgm:prSet/>
      <dgm:spPr/>
      <dgm:t>
        <a:bodyPr/>
        <a:lstStyle/>
        <a:p>
          <a:endParaRPr lang="ru-RU"/>
        </a:p>
      </dgm:t>
    </dgm:pt>
    <dgm:pt modelId="{19B74DE7-7B91-4657-8ECA-CBA0C692BF51}" type="sibTrans" cxnId="{2113C701-3944-4D39-B5C6-B62804406707}">
      <dgm:prSet/>
      <dgm:spPr/>
      <dgm:t>
        <a:bodyPr/>
        <a:lstStyle/>
        <a:p>
          <a:endParaRPr lang="ru-RU"/>
        </a:p>
      </dgm:t>
    </dgm:pt>
    <dgm:pt modelId="{4DEBBF5C-FE7D-4AED-8CFE-B63782A3C60D}">
      <dgm:prSet phldrT="[Текст]"/>
      <dgm:spPr/>
      <dgm:t>
        <a:bodyPr/>
        <a:lstStyle/>
        <a:p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Гугл-сайту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мого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класу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7D84B74-CC11-404F-AC88-EFD8B98A15B3}" type="parTrans" cxnId="{14CA72F9-F170-4AEF-927C-BC8901A0F856}">
      <dgm:prSet/>
      <dgm:spPr/>
      <dgm:t>
        <a:bodyPr/>
        <a:lstStyle/>
        <a:p>
          <a:endParaRPr lang="ru-RU"/>
        </a:p>
      </dgm:t>
    </dgm:pt>
    <dgm:pt modelId="{42CA2AF3-0C13-4E00-A7DD-B3C4684946D9}" type="sibTrans" cxnId="{14CA72F9-F170-4AEF-927C-BC8901A0F856}">
      <dgm:prSet/>
      <dgm:spPr/>
      <dgm:t>
        <a:bodyPr/>
        <a:lstStyle/>
        <a:p>
          <a:endParaRPr lang="ru-RU"/>
        </a:p>
      </dgm:t>
    </dgm:pt>
    <dgm:pt modelId="{2430F6EF-9E20-4719-B459-68BC7AB9C27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2BA3802-67AC-42FA-B8EE-DC0A6CEC682C}" type="parTrans" cxnId="{7B56633A-57F2-4217-8180-D03AF3F37A62}">
      <dgm:prSet/>
      <dgm:spPr/>
      <dgm:t>
        <a:bodyPr/>
        <a:lstStyle/>
        <a:p>
          <a:endParaRPr lang="ru-RU"/>
        </a:p>
      </dgm:t>
    </dgm:pt>
    <dgm:pt modelId="{3F977C99-E04C-47CC-9CAC-71D29F990039}" type="sibTrans" cxnId="{7B56633A-57F2-4217-8180-D03AF3F37A62}">
      <dgm:prSet/>
      <dgm:spPr/>
      <dgm:t>
        <a:bodyPr/>
        <a:lstStyle/>
        <a:p>
          <a:endParaRPr lang="ru-RU"/>
        </a:p>
      </dgm:t>
    </dgm:pt>
    <dgm:pt modelId="{B2CB6D65-441E-4C3B-AF9E-7E0A68E5710F}">
      <dgm:prSet phldrT="[Текст]"/>
      <dgm:spPr/>
      <dgm:t>
        <a:bodyPr/>
        <a:lstStyle/>
        <a:p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Додатку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Вайбер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E290AD28-ED2D-4677-8971-5D9563175A89}" type="parTrans" cxnId="{E7182721-8120-4AE2-84A2-9F65FBA036EB}">
      <dgm:prSet/>
      <dgm:spPr/>
      <dgm:t>
        <a:bodyPr/>
        <a:lstStyle/>
        <a:p>
          <a:endParaRPr lang="ru-RU"/>
        </a:p>
      </dgm:t>
    </dgm:pt>
    <dgm:pt modelId="{8EDB9F69-F01D-4B2D-9A87-84EECA45AC5E}" type="sibTrans" cxnId="{E7182721-8120-4AE2-84A2-9F65FBA036EB}">
      <dgm:prSet/>
      <dgm:spPr/>
      <dgm:t>
        <a:bodyPr/>
        <a:lstStyle/>
        <a:p>
          <a:endParaRPr lang="ru-RU"/>
        </a:p>
      </dgm:t>
    </dgm:pt>
    <dgm:pt modelId="{0A05FBCF-BE80-47FB-BEA1-9F09173F5150}">
      <dgm:prSet phldrT="[Текст]"/>
      <dgm:spPr/>
      <dgm:t>
        <a:bodyPr/>
        <a:lstStyle/>
        <a:p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Мого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Ютуб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–каналу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FB246AD2-7071-4BA7-A6C7-198786F37B1C}" type="parTrans" cxnId="{89F637BC-7A78-4DA0-84AC-425ECAC94F97}">
      <dgm:prSet/>
      <dgm:spPr/>
      <dgm:t>
        <a:bodyPr/>
        <a:lstStyle/>
        <a:p>
          <a:endParaRPr lang="ru-RU"/>
        </a:p>
      </dgm:t>
    </dgm:pt>
    <dgm:pt modelId="{C88A11FE-CD69-403F-927D-FF5E4A8EBB7D}" type="sibTrans" cxnId="{89F637BC-7A78-4DA0-84AC-425ECAC94F97}">
      <dgm:prSet/>
      <dgm:spPr/>
      <dgm:t>
        <a:bodyPr/>
        <a:lstStyle/>
        <a:p>
          <a:endParaRPr lang="ru-RU"/>
        </a:p>
      </dgm:t>
    </dgm:pt>
    <dgm:pt modelId="{85D1A913-EC50-4108-A19D-8BC8F7A5E572}">
      <dgm:prSet phldrT="[Текст]"/>
      <dgm:spPr/>
      <dgm:t>
        <a:bodyPr/>
        <a:lstStyle/>
        <a:p>
          <a:endParaRPr lang="ru-RU" dirty="0"/>
        </a:p>
      </dgm:t>
    </dgm:pt>
    <dgm:pt modelId="{0A0C2D61-0AA3-4EF1-A06A-D604855ADACD}" type="parTrans" cxnId="{C3BD9230-7433-4DF1-AEDE-0455A3D01259}">
      <dgm:prSet/>
      <dgm:spPr/>
      <dgm:t>
        <a:bodyPr/>
        <a:lstStyle/>
        <a:p>
          <a:endParaRPr lang="ru-RU"/>
        </a:p>
      </dgm:t>
    </dgm:pt>
    <dgm:pt modelId="{0EE3C5BC-9812-411A-B743-808694AAE1B4}" type="sibTrans" cxnId="{C3BD9230-7433-4DF1-AEDE-0455A3D01259}">
      <dgm:prSet/>
      <dgm:spPr/>
      <dgm:t>
        <a:bodyPr/>
        <a:lstStyle/>
        <a:p>
          <a:endParaRPr lang="ru-RU"/>
        </a:p>
      </dgm:t>
    </dgm:pt>
    <dgm:pt modelId="{705DE3DB-893E-4C50-A0BA-83E997E9131D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Телефону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48E74429-BD45-4DE3-BE2B-AC172D18B95F}" type="parTrans" cxnId="{5F61D229-1503-40FC-8FCC-742A35C92CE1}">
      <dgm:prSet/>
      <dgm:spPr/>
      <dgm:t>
        <a:bodyPr/>
        <a:lstStyle/>
        <a:p>
          <a:endParaRPr lang="ru-RU"/>
        </a:p>
      </dgm:t>
    </dgm:pt>
    <dgm:pt modelId="{F4191469-DD80-4E22-9BDE-B0B27E722718}" type="sibTrans" cxnId="{5F61D229-1503-40FC-8FCC-742A35C92CE1}">
      <dgm:prSet/>
      <dgm:spPr/>
      <dgm:t>
        <a:bodyPr/>
        <a:lstStyle/>
        <a:p>
          <a:endParaRPr lang="ru-RU"/>
        </a:p>
      </dgm:t>
    </dgm:pt>
    <dgm:pt modelId="{2B74D966-B947-430E-B1A2-A4A532CED64D}">
      <dgm:prSet phldrT="[Текст]"/>
      <dgm:spPr/>
      <dgm:t>
        <a:bodyPr/>
        <a:lstStyle/>
        <a:p>
          <a:endParaRPr lang="ru-RU" dirty="0"/>
        </a:p>
      </dgm:t>
    </dgm:pt>
    <dgm:pt modelId="{1EA0C092-E034-47B8-AE81-8E33F2E267F9}" type="parTrans" cxnId="{E7D5B059-66FE-44AA-B2F3-930401954322}">
      <dgm:prSet/>
      <dgm:spPr/>
      <dgm:t>
        <a:bodyPr/>
        <a:lstStyle/>
        <a:p>
          <a:endParaRPr lang="ru-RU"/>
        </a:p>
      </dgm:t>
    </dgm:pt>
    <dgm:pt modelId="{AD5E4DEE-1921-4998-BC7B-F7F00899DEB0}" type="sibTrans" cxnId="{E7D5B059-66FE-44AA-B2F3-930401954322}">
      <dgm:prSet/>
      <dgm:spPr/>
      <dgm:t>
        <a:bodyPr/>
        <a:lstStyle/>
        <a:p>
          <a:endParaRPr lang="ru-RU"/>
        </a:p>
      </dgm:t>
    </dgm:pt>
    <dgm:pt modelId="{43C1C1DE-8A14-458E-B3A1-97795728DF62}">
      <dgm:prSet phldrT="[Текст]"/>
      <dgm:spPr/>
      <dgm:t>
        <a:bodyPr/>
        <a:lstStyle/>
        <a:p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Зворотніх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фото- та в</a:t>
          </a:r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ідео-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матеріалів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5534EEB1-7B98-45D3-B03A-071655A8D04D}" type="parTrans" cxnId="{2A87BE04-F568-418D-A49E-A0D4F2F18F29}">
      <dgm:prSet/>
      <dgm:spPr/>
      <dgm:t>
        <a:bodyPr/>
        <a:lstStyle/>
        <a:p>
          <a:endParaRPr lang="ru-RU"/>
        </a:p>
      </dgm:t>
    </dgm:pt>
    <dgm:pt modelId="{3DCEED52-554C-4D69-80A1-03A65DF85BC9}" type="sibTrans" cxnId="{2A87BE04-F568-418D-A49E-A0D4F2F18F29}">
      <dgm:prSet/>
      <dgm:spPr/>
      <dgm:t>
        <a:bodyPr/>
        <a:lstStyle/>
        <a:p>
          <a:endParaRPr lang="ru-RU"/>
        </a:p>
      </dgm:t>
    </dgm:pt>
    <dgm:pt modelId="{CB550C8A-DC5B-4C26-81D3-E735D9E6721B}">
      <dgm:prSet phldrT="[Текст]"/>
      <dgm:spPr/>
      <dgm:t>
        <a:bodyPr/>
        <a:lstStyle/>
        <a:p>
          <a:endParaRPr lang="ru-RU" dirty="0"/>
        </a:p>
      </dgm:t>
    </dgm:pt>
    <dgm:pt modelId="{F2AD1B96-CEC1-4EFB-99EC-4E147A09C41B}" type="parTrans" cxnId="{348D6F12-9591-4D14-92C7-082FC11AC019}">
      <dgm:prSet/>
      <dgm:spPr/>
      <dgm:t>
        <a:bodyPr/>
        <a:lstStyle/>
        <a:p>
          <a:endParaRPr lang="ru-RU"/>
        </a:p>
      </dgm:t>
    </dgm:pt>
    <dgm:pt modelId="{2186EB8D-7A8A-4D76-A43A-E10B305168F6}" type="sibTrans" cxnId="{348D6F12-9591-4D14-92C7-082FC11AC019}">
      <dgm:prSet/>
      <dgm:spPr/>
      <dgm:t>
        <a:bodyPr/>
        <a:lstStyle/>
        <a:p>
          <a:endParaRPr lang="ru-RU"/>
        </a:p>
      </dgm:t>
    </dgm:pt>
    <dgm:pt modelId="{057B5E7E-3A3E-4569-BEF1-E0246CDCDBB2}" type="pres">
      <dgm:prSet presAssocID="{5ABC6112-5508-4C8B-9B47-B99DF9A5A1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8D8AA-A899-4EAF-87D8-6484A8E1E588}" type="pres">
      <dgm:prSet presAssocID="{5E1308DD-799B-45D3-BE55-CF0741EAC990}" presName="composite" presStyleCnt="0"/>
      <dgm:spPr/>
    </dgm:pt>
    <dgm:pt modelId="{AE4B51DA-E875-46BA-AAB8-1FAC459F6924}" type="pres">
      <dgm:prSet presAssocID="{5E1308DD-799B-45D3-BE55-CF0741EAC99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8AB33-7293-49CB-AF8D-106DE3566F35}" type="pres">
      <dgm:prSet presAssocID="{5E1308DD-799B-45D3-BE55-CF0741EAC99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92716-AF49-48D5-B6C7-8B6169F9A146}" type="pres">
      <dgm:prSet presAssocID="{19B74DE7-7B91-4657-8ECA-CBA0C692BF51}" presName="sp" presStyleCnt="0"/>
      <dgm:spPr/>
    </dgm:pt>
    <dgm:pt modelId="{87091BCD-E6FC-4C78-8B9E-9A27A5F8E079}" type="pres">
      <dgm:prSet presAssocID="{2430F6EF-9E20-4719-B459-68BC7AB9C272}" presName="composite" presStyleCnt="0"/>
      <dgm:spPr/>
    </dgm:pt>
    <dgm:pt modelId="{3412F9F2-3720-4250-A570-7126918B7B2F}" type="pres">
      <dgm:prSet presAssocID="{2430F6EF-9E20-4719-B459-68BC7AB9C27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DD34A-D0B8-4E1E-9F79-E4A36006E16F}" type="pres">
      <dgm:prSet presAssocID="{2430F6EF-9E20-4719-B459-68BC7AB9C27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08FF9-18B3-4AD1-8B4C-564C68D9A5CA}" type="pres">
      <dgm:prSet presAssocID="{3F977C99-E04C-47CC-9CAC-71D29F990039}" presName="sp" presStyleCnt="0"/>
      <dgm:spPr/>
    </dgm:pt>
    <dgm:pt modelId="{D1168849-9D40-47B6-B9CF-C34DA0C34FB8}" type="pres">
      <dgm:prSet presAssocID="{85D1A913-EC50-4108-A19D-8BC8F7A5E572}" presName="composite" presStyleCnt="0"/>
      <dgm:spPr/>
    </dgm:pt>
    <dgm:pt modelId="{20A8AF66-3485-4420-909A-98A429B2DF8C}" type="pres">
      <dgm:prSet presAssocID="{85D1A913-EC50-4108-A19D-8BC8F7A5E57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5F50-4DB9-44A7-9721-3678563985B3}" type="pres">
      <dgm:prSet presAssocID="{85D1A913-EC50-4108-A19D-8BC8F7A5E57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FEF1C-FBD5-473B-9A80-8B7EF89C22AC}" type="pres">
      <dgm:prSet presAssocID="{0EE3C5BC-9812-411A-B743-808694AAE1B4}" presName="sp" presStyleCnt="0"/>
      <dgm:spPr/>
    </dgm:pt>
    <dgm:pt modelId="{8755EDFE-5C34-4CD5-B425-A46DAB13DDAA}" type="pres">
      <dgm:prSet presAssocID="{2B74D966-B947-430E-B1A2-A4A532CED64D}" presName="composite" presStyleCnt="0"/>
      <dgm:spPr/>
    </dgm:pt>
    <dgm:pt modelId="{F48AAFFF-1091-4542-834C-A61E0F8365F9}" type="pres">
      <dgm:prSet presAssocID="{2B74D966-B947-430E-B1A2-A4A532CED64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7F9C2-7439-4750-A4F0-86F0655ABF44}" type="pres">
      <dgm:prSet presAssocID="{2B74D966-B947-430E-B1A2-A4A532CED64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B9256-2867-4FD0-A57D-2A432E107E5F}" type="pres">
      <dgm:prSet presAssocID="{AD5E4DEE-1921-4998-BC7B-F7F00899DEB0}" presName="sp" presStyleCnt="0"/>
      <dgm:spPr/>
    </dgm:pt>
    <dgm:pt modelId="{B1F4CA80-D3AD-485D-B960-53D777FB7C52}" type="pres">
      <dgm:prSet presAssocID="{CB550C8A-DC5B-4C26-81D3-E735D9E6721B}" presName="composite" presStyleCnt="0"/>
      <dgm:spPr/>
    </dgm:pt>
    <dgm:pt modelId="{B3095089-086D-44DE-BBC2-657520F40DCB}" type="pres">
      <dgm:prSet presAssocID="{CB550C8A-DC5B-4C26-81D3-E735D9E6721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BD576-8DF4-4553-9AE7-2344E39B78E5}" type="pres">
      <dgm:prSet presAssocID="{CB550C8A-DC5B-4C26-81D3-E735D9E6721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82721-8120-4AE2-84A2-9F65FBA036EB}" srcId="{2430F6EF-9E20-4719-B459-68BC7AB9C272}" destId="{B2CB6D65-441E-4C3B-AF9E-7E0A68E5710F}" srcOrd="0" destOrd="0" parTransId="{E290AD28-ED2D-4677-8971-5D9563175A89}" sibTransId="{8EDB9F69-F01D-4B2D-9A87-84EECA45AC5E}"/>
    <dgm:cxn modelId="{C047FB1D-B8DB-4980-9694-AA3DDACA1569}" type="presOf" srcId="{5ABC6112-5508-4C8B-9B47-B99DF9A5A1A1}" destId="{057B5E7E-3A3E-4569-BEF1-E0246CDCDBB2}" srcOrd="0" destOrd="0" presId="urn:microsoft.com/office/officeart/2005/8/layout/chevron2"/>
    <dgm:cxn modelId="{2A87BE04-F568-418D-A49E-A0D4F2F18F29}" srcId="{CB550C8A-DC5B-4C26-81D3-E735D9E6721B}" destId="{43C1C1DE-8A14-458E-B3A1-97795728DF62}" srcOrd="0" destOrd="0" parTransId="{5534EEB1-7B98-45D3-B03A-071655A8D04D}" sibTransId="{3DCEED52-554C-4D69-80A1-03A65DF85BC9}"/>
    <dgm:cxn modelId="{C77AB617-C600-48A4-AF77-0FB3E435510C}" type="presOf" srcId="{705DE3DB-893E-4C50-A0BA-83E997E9131D}" destId="{3B37F9C2-7439-4750-A4F0-86F0655ABF44}" srcOrd="0" destOrd="0" presId="urn:microsoft.com/office/officeart/2005/8/layout/chevron2"/>
    <dgm:cxn modelId="{6DB18AD8-B51E-4302-B4B3-57D1A68CC292}" type="presOf" srcId="{0A05FBCF-BE80-47FB-BEA1-9F09173F5150}" destId="{24C45F50-4DB9-44A7-9721-3678563985B3}" srcOrd="0" destOrd="0" presId="urn:microsoft.com/office/officeart/2005/8/layout/chevron2"/>
    <dgm:cxn modelId="{7B56633A-57F2-4217-8180-D03AF3F37A62}" srcId="{5ABC6112-5508-4C8B-9B47-B99DF9A5A1A1}" destId="{2430F6EF-9E20-4719-B459-68BC7AB9C272}" srcOrd="1" destOrd="0" parTransId="{B2BA3802-67AC-42FA-B8EE-DC0A6CEC682C}" sibTransId="{3F977C99-E04C-47CC-9CAC-71D29F990039}"/>
    <dgm:cxn modelId="{14CA72F9-F170-4AEF-927C-BC8901A0F856}" srcId="{5E1308DD-799B-45D3-BE55-CF0741EAC990}" destId="{4DEBBF5C-FE7D-4AED-8CFE-B63782A3C60D}" srcOrd="0" destOrd="0" parTransId="{97D84B74-CC11-404F-AC88-EFD8B98A15B3}" sibTransId="{42CA2AF3-0C13-4E00-A7DD-B3C4684946D9}"/>
    <dgm:cxn modelId="{F7E5258C-9070-4CA8-853E-C76028F21BC7}" type="presOf" srcId="{5E1308DD-799B-45D3-BE55-CF0741EAC990}" destId="{AE4B51DA-E875-46BA-AAB8-1FAC459F6924}" srcOrd="0" destOrd="0" presId="urn:microsoft.com/office/officeart/2005/8/layout/chevron2"/>
    <dgm:cxn modelId="{A7A797A6-6B50-46AF-A190-B4C7ED8791D2}" type="presOf" srcId="{2B74D966-B947-430E-B1A2-A4A532CED64D}" destId="{F48AAFFF-1091-4542-834C-A61E0F8365F9}" srcOrd="0" destOrd="0" presId="urn:microsoft.com/office/officeart/2005/8/layout/chevron2"/>
    <dgm:cxn modelId="{E39981FE-6CD1-4D1E-B786-BCE62680F48C}" type="presOf" srcId="{4DEBBF5C-FE7D-4AED-8CFE-B63782A3C60D}" destId="{0598AB33-7293-49CB-AF8D-106DE3566F35}" srcOrd="0" destOrd="0" presId="urn:microsoft.com/office/officeart/2005/8/layout/chevron2"/>
    <dgm:cxn modelId="{89F637BC-7A78-4DA0-84AC-425ECAC94F97}" srcId="{85D1A913-EC50-4108-A19D-8BC8F7A5E572}" destId="{0A05FBCF-BE80-47FB-BEA1-9F09173F5150}" srcOrd="0" destOrd="0" parTransId="{FB246AD2-7071-4BA7-A6C7-198786F37B1C}" sibTransId="{C88A11FE-CD69-403F-927D-FF5E4A8EBB7D}"/>
    <dgm:cxn modelId="{4DFA27AA-1B1E-478E-8BD7-C13C408B843B}" type="presOf" srcId="{2430F6EF-9E20-4719-B459-68BC7AB9C272}" destId="{3412F9F2-3720-4250-A570-7126918B7B2F}" srcOrd="0" destOrd="0" presId="urn:microsoft.com/office/officeart/2005/8/layout/chevron2"/>
    <dgm:cxn modelId="{0E31F882-D621-4619-931D-A908A52AA1D2}" type="presOf" srcId="{85D1A913-EC50-4108-A19D-8BC8F7A5E572}" destId="{20A8AF66-3485-4420-909A-98A429B2DF8C}" srcOrd="0" destOrd="0" presId="urn:microsoft.com/office/officeart/2005/8/layout/chevron2"/>
    <dgm:cxn modelId="{73A97101-1156-4D12-A00B-25C347FA63B8}" type="presOf" srcId="{B2CB6D65-441E-4C3B-AF9E-7E0A68E5710F}" destId="{1D2DD34A-D0B8-4E1E-9F79-E4A36006E16F}" srcOrd="0" destOrd="0" presId="urn:microsoft.com/office/officeart/2005/8/layout/chevron2"/>
    <dgm:cxn modelId="{348D6F12-9591-4D14-92C7-082FC11AC019}" srcId="{5ABC6112-5508-4C8B-9B47-B99DF9A5A1A1}" destId="{CB550C8A-DC5B-4C26-81D3-E735D9E6721B}" srcOrd="4" destOrd="0" parTransId="{F2AD1B96-CEC1-4EFB-99EC-4E147A09C41B}" sibTransId="{2186EB8D-7A8A-4D76-A43A-E10B305168F6}"/>
    <dgm:cxn modelId="{E7D5B059-66FE-44AA-B2F3-930401954322}" srcId="{5ABC6112-5508-4C8B-9B47-B99DF9A5A1A1}" destId="{2B74D966-B947-430E-B1A2-A4A532CED64D}" srcOrd="3" destOrd="0" parTransId="{1EA0C092-E034-47B8-AE81-8E33F2E267F9}" sibTransId="{AD5E4DEE-1921-4998-BC7B-F7F00899DEB0}"/>
    <dgm:cxn modelId="{2113C701-3944-4D39-B5C6-B62804406707}" srcId="{5ABC6112-5508-4C8B-9B47-B99DF9A5A1A1}" destId="{5E1308DD-799B-45D3-BE55-CF0741EAC990}" srcOrd="0" destOrd="0" parTransId="{1D3BB5E0-F82B-4471-9FEB-3A8E4C19D493}" sibTransId="{19B74DE7-7B91-4657-8ECA-CBA0C692BF51}"/>
    <dgm:cxn modelId="{C3BD9230-7433-4DF1-AEDE-0455A3D01259}" srcId="{5ABC6112-5508-4C8B-9B47-B99DF9A5A1A1}" destId="{85D1A913-EC50-4108-A19D-8BC8F7A5E572}" srcOrd="2" destOrd="0" parTransId="{0A0C2D61-0AA3-4EF1-A06A-D604855ADACD}" sibTransId="{0EE3C5BC-9812-411A-B743-808694AAE1B4}"/>
    <dgm:cxn modelId="{E0D42E2F-F36E-4414-964B-65141AB8561F}" type="presOf" srcId="{43C1C1DE-8A14-458E-B3A1-97795728DF62}" destId="{44CBD576-8DF4-4553-9AE7-2344E39B78E5}" srcOrd="0" destOrd="0" presId="urn:microsoft.com/office/officeart/2005/8/layout/chevron2"/>
    <dgm:cxn modelId="{5F61D229-1503-40FC-8FCC-742A35C92CE1}" srcId="{2B74D966-B947-430E-B1A2-A4A532CED64D}" destId="{705DE3DB-893E-4C50-A0BA-83E997E9131D}" srcOrd="0" destOrd="0" parTransId="{48E74429-BD45-4DE3-BE2B-AC172D18B95F}" sibTransId="{F4191469-DD80-4E22-9BDE-B0B27E722718}"/>
    <dgm:cxn modelId="{DE1E07DC-12CF-42C8-AD3B-56FB7B89D255}" type="presOf" srcId="{CB550C8A-DC5B-4C26-81D3-E735D9E6721B}" destId="{B3095089-086D-44DE-BBC2-657520F40DCB}" srcOrd="0" destOrd="0" presId="urn:microsoft.com/office/officeart/2005/8/layout/chevron2"/>
    <dgm:cxn modelId="{BFEA1B12-1AC7-4EC8-B75A-189E6B93CCCA}" type="presParOf" srcId="{057B5E7E-3A3E-4569-BEF1-E0246CDCDBB2}" destId="{E838D8AA-A899-4EAF-87D8-6484A8E1E588}" srcOrd="0" destOrd="0" presId="urn:microsoft.com/office/officeart/2005/8/layout/chevron2"/>
    <dgm:cxn modelId="{6F6A9BCC-D4A7-4A0A-A8D1-C77AF4389579}" type="presParOf" srcId="{E838D8AA-A899-4EAF-87D8-6484A8E1E588}" destId="{AE4B51DA-E875-46BA-AAB8-1FAC459F6924}" srcOrd="0" destOrd="0" presId="urn:microsoft.com/office/officeart/2005/8/layout/chevron2"/>
    <dgm:cxn modelId="{D4D23269-E68E-4988-A526-CB642D5B6333}" type="presParOf" srcId="{E838D8AA-A899-4EAF-87D8-6484A8E1E588}" destId="{0598AB33-7293-49CB-AF8D-106DE3566F35}" srcOrd="1" destOrd="0" presId="urn:microsoft.com/office/officeart/2005/8/layout/chevron2"/>
    <dgm:cxn modelId="{DB8F5111-AE33-4F04-BBC4-8428C60C1D51}" type="presParOf" srcId="{057B5E7E-3A3E-4569-BEF1-E0246CDCDBB2}" destId="{A2292716-AF49-48D5-B6C7-8B6169F9A146}" srcOrd="1" destOrd="0" presId="urn:microsoft.com/office/officeart/2005/8/layout/chevron2"/>
    <dgm:cxn modelId="{B2EF6E98-8AE3-4D1B-A7E2-8FBEC4443E7D}" type="presParOf" srcId="{057B5E7E-3A3E-4569-BEF1-E0246CDCDBB2}" destId="{87091BCD-E6FC-4C78-8B9E-9A27A5F8E079}" srcOrd="2" destOrd="0" presId="urn:microsoft.com/office/officeart/2005/8/layout/chevron2"/>
    <dgm:cxn modelId="{A2168623-DF32-4FCC-9657-4B68C26A86FF}" type="presParOf" srcId="{87091BCD-E6FC-4C78-8B9E-9A27A5F8E079}" destId="{3412F9F2-3720-4250-A570-7126918B7B2F}" srcOrd="0" destOrd="0" presId="urn:microsoft.com/office/officeart/2005/8/layout/chevron2"/>
    <dgm:cxn modelId="{3C9E7EF3-95DC-4BAF-B725-5D7CF964795B}" type="presParOf" srcId="{87091BCD-E6FC-4C78-8B9E-9A27A5F8E079}" destId="{1D2DD34A-D0B8-4E1E-9F79-E4A36006E16F}" srcOrd="1" destOrd="0" presId="urn:microsoft.com/office/officeart/2005/8/layout/chevron2"/>
    <dgm:cxn modelId="{A6BB46F8-5220-4458-827B-8ED54ABF7DFC}" type="presParOf" srcId="{057B5E7E-3A3E-4569-BEF1-E0246CDCDBB2}" destId="{A3208FF9-18B3-4AD1-8B4C-564C68D9A5CA}" srcOrd="3" destOrd="0" presId="urn:microsoft.com/office/officeart/2005/8/layout/chevron2"/>
    <dgm:cxn modelId="{E83B7441-F3E6-4EE5-BFAB-FA6136FB9820}" type="presParOf" srcId="{057B5E7E-3A3E-4569-BEF1-E0246CDCDBB2}" destId="{D1168849-9D40-47B6-B9CF-C34DA0C34FB8}" srcOrd="4" destOrd="0" presId="urn:microsoft.com/office/officeart/2005/8/layout/chevron2"/>
    <dgm:cxn modelId="{E7B2DC90-E760-4C9B-AC1B-87A6ECB09C3B}" type="presParOf" srcId="{D1168849-9D40-47B6-B9CF-C34DA0C34FB8}" destId="{20A8AF66-3485-4420-909A-98A429B2DF8C}" srcOrd="0" destOrd="0" presId="urn:microsoft.com/office/officeart/2005/8/layout/chevron2"/>
    <dgm:cxn modelId="{8CE55633-7D72-4234-9861-6C4DED546F88}" type="presParOf" srcId="{D1168849-9D40-47B6-B9CF-C34DA0C34FB8}" destId="{24C45F50-4DB9-44A7-9721-3678563985B3}" srcOrd="1" destOrd="0" presId="urn:microsoft.com/office/officeart/2005/8/layout/chevron2"/>
    <dgm:cxn modelId="{5610971C-D035-44B3-BB97-461F4DD3BE58}" type="presParOf" srcId="{057B5E7E-3A3E-4569-BEF1-E0246CDCDBB2}" destId="{25EFEF1C-FBD5-473B-9A80-8B7EF89C22AC}" srcOrd="5" destOrd="0" presId="urn:microsoft.com/office/officeart/2005/8/layout/chevron2"/>
    <dgm:cxn modelId="{5DD069C6-1B65-46DF-8950-4CEFB504FB83}" type="presParOf" srcId="{057B5E7E-3A3E-4569-BEF1-E0246CDCDBB2}" destId="{8755EDFE-5C34-4CD5-B425-A46DAB13DDAA}" srcOrd="6" destOrd="0" presId="urn:microsoft.com/office/officeart/2005/8/layout/chevron2"/>
    <dgm:cxn modelId="{DD3FC8A4-F721-4380-B34C-1EED89A6A0F0}" type="presParOf" srcId="{8755EDFE-5C34-4CD5-B425-A46DAB13DDAA}" destId="{F48AAFFF-1091-4542-834C-A61E0F8365F9}" srcOrd="0" destOrd="0" presId="urn:microsoft.com/office/officeart/2005/8/layout/chevron2"/>
    <dgm:cxn modelId="{C8259236-C079-4048-A7FB-36547946EB5E}" type="presParOf" srcId="{8755EDFE-5C34-4CD5-B425-A46DAB13DDAA}" destId="{3B37F9C2-7439-4750-A4F0-86F0655ABF44}" srcOrd="1" destOrd="0" presId="urn:microsoft.com/office/officeart/2005/8/layout/chevron2"/>
    <dgm:cxn modelId="{2D2C68D8-E311-4D37-B825-DCFCAF3B00AF}" type="presParOf" srcId="{057B5E7E-3A3E-4569-BEF1-E0246CDCDBB2}" destId="{D45B9256-2867-4FD0-A57D-2A432E107E5F}" srcOrd="7" destOrd="0" presId="urn:microsoft.com/office/officeart/2005/8/layout/chevron2"/>
    <dgm:cxn modelId="{4423A315-59E9-4A38-B68F-C00CAFAA7681}" type="presParOf" srcId="{057B5E7E-3A3E-4569-BEF1-E0246CDCDBB2}" destId="{B1F4CA80-D3AD-485D-B960-53D777FB7C52}" srcOrd="8" destOrd="0" presId="urn:microsoft.com/office/officeart/2005/8/layout/chevron2"/>
    <dgm:cxn modelId="{97BA3635-7927-4F0F-A78F-BBFADECCC0E0}" type="presParOf" srcId="{B1F4CA80-D3AD-485D-B960-53D777FB7C52}" destId="{B3095089-086D-44DE-BBC2-657520F40DCB}" srcOrd="0" destOrd="0" presId="urn:microsoft.com/office/officeart/2005/8/layout/chevron2"/>
    <dgm:cxn modelId="{961A5648-58D9-494B-91F5-DAA7DEBC8696}" type="presParOf" srcId="{B1F4CA80-D3AD-485D-B960-53D777FB7C52}" destId="{44CBD576-8DF4-4553-9AE7-2344E39B78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4B51DA-E875-46BA-AAB8-1FAC459F6924}">
      <dsp:nvSpPr>
        <dsp:cNvPr id="0" name=""/>
        <dsp:cNvSpPr/>
      </dsp:nvSpPr>
      <dsp:spPr>
        <a:xfrm rot="5400000">
          <a:off x="-122209" y="122795"/>
          <a:ext cx="814732" cy="57031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2209" y="122795"/>
        <a:ext cx="814732" cy="570312"/>
      </dsp:txXfrm>
    </dsp:sp>
    <dsp:sp modelId="{0598AB33-7293-49CB-AF8D-106DE3566F35}">
      <dsp:nvSpPr>
        <dsp:cNvPr id="0" name=""/>
        <dsp:cNvSpPr/>
      </dsp:nvSpPr>
      <dsp:spPr>
        <a:xfrm rot="5400000">
          <a:off x="3955059" y="-3384161"/>
          <a:ext cx="529576" cy="7299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i="1" kern="1200" dirty="0" err="1" smtClean="0">
              <a:latin typeface="Times New Roman" pitchFamily="18" charset="0"/>
              <a:cs typeface="Times New Roman" pitchFamily="18" charset="0"/>
            </a:rPr>
            <a:t>Гугл-сайту</a:t>
          </a:r>
          <a:r>
            <a:rPr lang="ru-RU" sz="3100" b="1" i="1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3100" b="1" i="1" kern="1200" dirty="0" err="1" smtClean="0">
              <a:latin typeface="Times New Roman" pitchFamily="18" charset="0"/>
              <a:cs typeface="Times New Roman" pitchFamily="18" charset="0"/>
            </a:rPr>
            <a:t>мого</a:t>
          </a:r>
          <a:r>
            <a:rPr lang="ru-RU" sz="31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b="1" i="1" kern="1200" dirty="0" err="1" smtClean="0">
              <a:latin typeface="Times New Roman" pitchFamily="18" charset="0"/>
              <a:cs typeface="Times New Roman" pitchFamily="18" charset="0"/>
            </a:rPr>
            <a:t>класу</a:t>
          </a:r>
          <a:endParaRPr lang="ru-RU" sz="31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55059" y="-3384161"/>
        <a:ext cx="529576" cy="7299069"/>
      </dsp:txXfrm>
    </dsp:sp>
    <dsp:sp modelId="{3412F9F2-3720-4250-A570-7126918B7B2F}">
      <dsp:nvSpPr>
        <dsp:cNvPr id="0" name=""/>
        <dsp:cNvSpPr/>
      </dsp:nvSpPr>
      <dsp:spPr>
        <a:xfrm rot="5400000">
          <a:off x="-122209" y="815901"/>
          <a:ext cx="814732" cy="57031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 rot="5400000">
        <a:off x="-122209" y="815901"/>
        <a:ext cx="814732" cy="570312"/>
      </dsp:txXfrm>
    </dsp:sp>
    <dsp:sp modelId="{1D2DD34A-D0B8-4E1E-9F79-E4A36006E16F}">
      <dsp:nvSpPr>
        <dsp:cNvPr id="0" name=""/>
        <dsp:cNvSpPr/>
      </dsp:nvSpPr>
      <dsp:spPr>
        <a:xfrm rot="5400000">
          <a:off x="3955059" y="-2691055"/>
          <a:ext cx="529576" cy="7299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i="1" kern="1200" dirty="0" err="1" smtClean="0">
              <a:latin typeface="Times New Roman" pitchFamily="18" charset="0"/>
              <a:cs typeface="Times New Roman" pitchFamily="18" charset="0"/>
            </a:rPr>
            <a:t>Додатку</a:t>
          </a:r>
          <a:r>
            <a:rPr lang="ru-RU" sz="31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b="1" i="1" kern="1200" dirty="0" err="1" smtClean="0">
              <a:latin typeface="Times New Roman" pitchFamily="18" charset="0"/>
              <a:cs typeface="Times New Roman" pitchFamily="18" charset="0"/>
            </a:rPr>
            <a:t>Вайбер</a:t>
          </a:r>
          <a:endParaRPr lang="ru-RU" sz="31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55059" y="-2691055"/>
        <a:ext cx="529576" cy="7299069"/>
      </dsp:txXfrm>
    </dsp:sp>
    <dsp:sp modelId="{20A8AF66-3485-4420-909A-98A429B2DF8C}">
      <dsp:nvSpPr>
        <dsp:cNvPr id="0" name=""/>
        <dsp:cNvSpPr/>
      </dsp:nvSpPr>
      <dsp:spPr>
        <a:xfrm rot="5400000">
          <a:off x="-122209" y="1509007"/>
          <a:ext cx="814732" cy="57031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2209" y="1509007"/>
        <a:ext cx="814732" cy="570312"/>
      </dsp:txXfrm>
    </dsp:sp>
    <dsp:sp modelId="{24C45F50-4DB9-44A7-9721-3678563985B3}">
      <dsp:nvSpPr>
        <dsp:cNvPr id="0" name=""/>
        <dsp:cNvSpPr/>
      </dsp:nvSpPr>
      <dsp:spPr>
        <a:xfrm rot="5400000">
          <a:off x="3955059" y="-1997949"/>
          <a:ext cx="529576" cy="7299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i="1" kern="1200" dirty="0" err="1" smtClean="0">
              <a:latin typeface="Times New Roman" pitchFamily="18" charset="0"/>
              <a:cs typeface="Times New Roman" pitchFamily="18" charset="0"/>
            </a:rPr>
            <a:t>Мого</a:t>
          </a:r>
          <a:r>
            <a:rPr lang="ru-RU" sz="31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b="1" i="1" kern="1200" dirty="0" err="1" smtClean="0">
              <a:latin typeface="Times New Roman" pitchFamily="18" charset="0"/>
              <a:cs typeface="Times New Roman" pitchFamily="18" charset="0"/>
            </a:rPr>
            <a:t>Ютуб</a:t>
          </a:r>
          <a:r>
            <a:rPr lang="ru-RU" sz="3100" b="1" i="1" kern="1200" dirty="0" smtClean="0">
              <a:latin typeface="Times New Roman" pitchFamily="18" charset="0"/>
              <a:cs typeface="Times New Roman" pitchFamily="18" charset="0"/>
            </a:rPr>
            <a:t> –каналу</a:t>
          </a:r>
          <a:endParaRPr lang="ru-RU" sz="31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55059" y="-1997949"/>
        <a:ext cx="529576" cy="7299069"/>
      </dsp:txXfrm>
    </dsp:sp>
    <dsp:sp modelId="{F48AAFFF-1091-4542-834C-A61E0F8365F9}">
      <dsp:nvSpPr>
        <dsp:cNvPr id="0" name=""/>
        <dsp:cNvSpPr/>
      </dsp:nvSpPr>
      <dsp:spPr>
        <a:xfrm rot="5400000">
          <a:off x="-122209" y="2202113"/>
          <a:ext cx="814732" cy="57031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2209" y="2202113"/>
        <a:ext cx="814732" cy="570312"/>
      </dsp:txXfrm>
    </dsp:sp>
    <dsp:sp modelId="{3B37F9C2-7439-4750-A4F0-86F0655ABF44}">
      <dsp:nvSpPr>
        <dsp:cNvPr id="0" name=""/>
        <dsp:cNvSpPr/>
      </dsp:nvSpPr>
      <dsp:spPr>
        <a:xfrm rot="5400000">
          <a:off x="3955059" y="-1304843"/>
          <a:ext cx="529576" cy="7299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i="1" kern="1200" dirty="0" smtClean="0">
              <a:latin typeface="Times New Roman" pitchFamily="18" charset="0"/>
              <a:cs typeface="Times New Roman" pitchFamily="18" charset="0"/>
            </a:rPr>
            <a:t>Телефону</a:t>
          </a:r>
          <a:endParaRPr lang="ru-RU" sz="31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55059" y="-1304843"/>
        <a:ext cx="529576" cy="7299069"/>
      </dsp:txXfrm>
    </dsp:sp>
    <dsp:sp modelId="{B3095089-086D-44DE-BBC2-657520F40DCB}">
      <dsp:nvSpPr>
        <dsp:cNvPr id="0" name=""/>
        <dsp:cNvSpPr/>
      </dsp:nvSpPr>
      <dsp:spPr>
        <a:xfrm rot="5400000">
          <a:off x="-122209" y="2895218"/>
          <a:ext cx="814732" cy="57031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2209" y="2895218"/>
        <a:ext cx="814732" cy="570312"/>
      </dsp:txXfrm>
    </dsp:sp>
    <dsp:sp modelId="{44CBD576-8DF4-4553-9AE7-2344E39B78E5}">
      <dsp:nvSpPr>
        <dsp:cNvPr id="0" name=""/>
        <dsp:cNvSpPr/>
      </dsp:nvSpPr>
      <dsp:spPr>
        <a:xfrm rot="5400000">
          <a:off x="3955059" y="-611737"/>
          <a:ext cx="529576" cy="7299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i="1" kern="1200" dirty="0" err="1" smtClean="0">
              <a:latin typeface="Times New Roman" pitchFamily="18" charset="0"/>
              <a:cs typeface="Times New Roman" pitchFamily="18" charset="0"/>
            </a:rPr>
            <a:t>Зворотніх</a:t>
          </a:r>
          <a:r>
            <a:rPr lang="ru-RU" sz="3100" b="1" i="1" kern="1200" dirty="0" smtClean="0">
              <a:latin typeface="Times New Roman" pitchFamily="18" charset="0"/>
              <a:cs typeface="Times New Roman" pitchFamily="18" charset="0"/>
            </a:rPr>
            <a:t> фото- та в</a:t>
          </a:r>
          <a:r>
            <a:rPr lang="uk-UA" sz="3100" b="1" i="1" kern="1200" dirty="0" err="1" smtClean="0">
              <a:latin typeface="Times New Roman" pitchFamily="18" charset="0"/>
              <a:cs typeface="Times New Roman" pitchFamily="18" charset="0"/>
            </a:rPr>
            <a:t>ідео-</a:t>
          </a:r>
          <a:r>
            <a:rPr lang="uk-UA" sz="3100" b="1" i="1" kern="1200" dirty="0" smtClean="0">
              <a:latin typeface="Times New Roman" pitchFamily="18" charset="0"/>
              <a:cs typeface="Times New Roman" pitchFamily="18" charset="0"/>
            </a:rPr>
            <a:t> матеріалів </a:t>
          </a:r>
          <a:endParaRPr lang="ru-RU" sz="31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55059" y="-611737"/>
        <a:ext cx="529576" cy="729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BC1CFF-DCD1-46FF-A9C7-2AB36E3F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63104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D9F446F-ECB7-4AC9-9F5F-8CA3F98F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110719"/>
            <a:ext cx="6858000" cy="983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9ACFDF-8B53-4C79-9485-226F6384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6DC9A1-A3E6-43A5-9CAA-40A11069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6FD9E1-4869-4579-A694-1C775E3B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9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193494-7F7E-428E-81F9-3A3081C3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323775-6422-4CA3-B73D-20E7E75BE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F5C08B-52BF-4E97-AA08-793906DE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610766-D35E-4BAD-96C5-47C78B98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EBEC56-8B62-4845-8871-866C606D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67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202CCC4-AD93-4422-8DE1-00F69002F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9FAF06-3276-4646-9579-940C88E8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F4D200-F4B8-4452-8EA9-FA8C1AEB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0F6AD9-C700-41CE-A42D-FAF6C3E6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4BE893-7B41-4F25-BE1B-935CA28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47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FF1EF5-F636-41B7-B195-8CE99B8C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44B192-FFA8-4518-9605-17735D53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9014E8-FF1F-46CA-8A8B-CFF5F0F5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A53277-C8D3-4911-ADB9-5389F17D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84DC7F-4F43-4001-8B88-1DA323FB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97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91291-F3F5-461F-955E-EF42DB88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79" y="716153"/>
            <a:ext cx="7192371" cy="27128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57B16D-728E-423E-ADE4-3665F777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978" y="3595878"/>
            <a:ext cx="7192371" cy="68951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D1CD17-BFE3-4361-ACC8-C56EF392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6561A8-8045-44DB-99B7-8D70FD74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1E7C5D-F1C0-47BC-A6FA-9E08CD2D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08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E499C-C6BF-4733-8168-3223490D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F302A4-29C4-43C2-8F7F-3F90C2EA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5313D6-52CA-4EDD-A605-8FAE962D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23E9AB-EF43-490D-A653-9D3C5E97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AD212B-B2C7-493A-8FE5-8FE0E8BC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52FF74-276E-439E-A68E-7CE45637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09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C3F7E5-26BF-4516-BDBA-7D2D29E3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0D2EA4-2CE5-4A5B-BAB8-6603F171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FE4D1-56B3-4B6A-9776-4B87F3832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328A483-2F15-414B-912A-FF38E65A9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EC53EB1-DCA5-4502-8285-760C60492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486909E-BEFF-41AE-96A9-0BE274EB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3214060-CD26-4D07-B8BE-0772AB14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F158D8-FDC4-469D-B3AA-3F71C732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1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F4510-04DF-4461-B66D-01B4D6D2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D2D751-050D-42DE-BF7F-D9FA142B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FD6775E-2845-47E1-8545-3745C08D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774CFF5-3A62-4200-B490-00B1DEB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7124E87-79D0-48A9-A29C-E06D5BEB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89C687E-018E-4392-8509-3F0EA52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9625A36-43F0-4514-A724-49935701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20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B5E98-B5ED-4514-ADD7-89936BAF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638D0D-3D63-465B-ADDE-00E209AA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A8B0388-2A13-49D8-A978-F5F5588D3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5669C-C214-4695-A818-9FEEE63F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183501-E93F-42C7-A9C3-A12F3792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DD79E2-E7D9-475A-A879-1230A9B8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0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39FCC2-6207-4049-9D2E-3ACCB64A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D88012-67FF-49B4-BFA0-125EEE7DC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1E4389-554E-4535-8614-F1894F8C2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B6AD29-0026-40D3-AB13-C86AE4B4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06CDEE-9227-4D9B-9EA5-9FA0E640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CA0E02-B2B0-4955-8DF0-7A26FB2B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85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B855E-81BB-403E-B4B6-396FC953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959FBD-925F-41A3-949E-21EC9A87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621543-9765-40BC-A1BC-EFE36DC5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75A9-F7C3-4CB7-BCA3-710980AC6BC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84065A-3718-4D45-9D0F-A269A319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AC1D18-B68D-438A-AC9D-CC349233A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075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898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ASUS\Desktop\&#1052;&#1054;%20&#1076;&#1080;&#1089;&#1090;&#1072;&#1085;&#1094;&#1110;&#1081;&#1085;&#1072;%20&#1086;&#1089;&#1074;&#1110;&#1090;&#1072;.%20&#1054;&#1075;&#1085;&#1108;&#1074;&#1072;%20&#1070;.%20&#1070;\&#1064;&#1086;&#1083;&#1086;&#1093;&#1086;&#1074;.mp4" TargetMode="External"/><Relationship Id="rId1" Type="http://schemas.openxmlformats.org/officeDocument/2006/relationships/video" Target="file:///C:\Users\ASUS\Desktop\&#1052;&#1054;%20&#1076;&#1080;&#1089;&#1090;&#1072;&#1085;&#1094;&#1110;&#1081;&#1085;&#1072;%20&#1086;&#1089;&#1074;&#1110;&#1090;&#1072;.%20&#1054;&#1075;&#1085;&#1108;&#1074;&#1072;%20&#1070;.%20&#1070;\&#1050;&#1072;&#1088;&#1084;&#1072;&#1085;&#1086;&#1074;&#1072;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jpeg"/><Relationship Id="rId2" Type="http://schemas.openxmlformats.org/officeDocument/2006/relationships/video" Target="file:///C:\Users\ASUS\Desktop\&#1052;&#1054;%20&#1076;&#1080;&#1089;&#1090;&#1072;&#1085;&#1094;&#1110;&#1081;&#1085;&#1072;%20&#1086;&#1089;&#1074;&#1110;&#1090;&#1072;.%20&#1054;&#1075;&#1085;&#1108;&#1074;&#1072;%20&#1070;.%20&#1070;\&#1050;&#1089;&#1077;&#1085;&#1080;&#1090;&#1072;.mp4" TargetMode="External"/><Relationship Id="rId1" Type="http://schemas.openxmlformats.org/officeDocument/2006/relationships/video" Target="file:///C:\Users\ASUS\Desktop\&#1052;&#1054;%20&#1076;&#1080;&#1089;&#1090;&#1072;&#1085;&#1094;&#1110;&#1081;&#1085;&#1072;%20&#1086;&#1089;&#1074;&#1110;&#1090;&#1072;.%20&#1054;&#1075;&#1085;&#1108;&#1074;&#1072;%20&#1070;.%20&#1070;\&#1055;&#1077;&#1085;&#1077;&#1079;.mp4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94B225-C55B-46F4-9333-95D9E2E1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813" y="1434608"/>
            <a:ext cx="6858000" cy="2387600"/>
          </a:xfrm>
        </p:spPr>
        <p:txBody>
          <a:bodyPr>
            <a:normAutofit/>
          </a:bodyPr>
          <a:lstStyle/>
          <a:p>
            <a:r>
              <a:rPr lang="ru-RU" sz="5400" b="1" dirty="0" err="1" smtClean="0"/>
              <a:t>Організація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дистанційної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освіти</a:t>
            </a:r>
            <a:endParaRPr lang="ru-RU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8E880AB-F8EC-4450-9BDF-50878D2BF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959" y="4232937"/>
            <a:ext cx="6963641" cy="1419718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7400" b="1" dirty="0" err="1" smtClean="0">
                <a:latin typeface="Monotype Corsiva" pitchFamily="66" charset="0"/>
              </a:rPr>
              <a:t>Досвід</a:t>
            </a:r>
            <a:r>
              <a:rPr lang="ru-RU" sz="7400" b="1" dirty="0" smtClean="0">
                <a:latin typeface="Monotype Corsiva" pitchFamily="66" charset="0"/>
              </a:rPr>
              <a:t> </a:t>
            </a:r>
            <a:r>
              <a:rPr lang="ru-RU" sz="7400" b="1" dirty="0" err="1" smtClean="0">
                <a:latin typeface="Monotype Corsiva" pitchFamily="66" charset="0"/>
              </a:rPr>
              <a:t>роботи</a:t>
            </a:r>
            <a:endParaRPr lang="ru-RU" sz="7400" b="1" dirty="0" smtClean="0">
              <a:latin typeface="Monotype Corsiva" pitchFamily="66" charset="0"/>
            </a:endParaRPr>
          </a:p>
          <a:p>
            <a:pPr algn="r"/>
            <a:r>
              <a:rPr lang="uk-UA" sz="7400" b="1" dirty="0" smtClean="0">
                <a:latin typeface="Monotype Corsiva" pitchFamily="66" charset="0"/>
              </a:rPr>
              <a:t>вчителя початкових  класів</a:t>
            </a:r>
          </a:p>
          <a:p>
            <a:pPr algn="r"/>
            <a:r>
              <a:rPr lang="uk-UA" sz="7400" b="1" dirty="0" err="1" smtClean="0">
                <a:solidFill>
                  <a:srgbClr val="FF0000"/>
                </a:solidFill>
                <a:latin typeface="Monotype Corsiva" pitchFamily="66" charset="0"/>
              </a:rPr>
              <a:t>Огнєвої</a:t>
            </a:r>
            <a:r>
              <a:rPr lang="uk-UA" sz="7400" b="1" dirty="0" smtClean="0">
                <a:solidFill>
                  <a:srgbClr val="FF0000"/>
                </a:solidFill>
                <a:latin typeface="Monotype Corsiva" pitchFamily="66" charset="0"/>
              </a:rPr>
              <a:t> Юлії Юріївни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3346"/>
            <a:ext cx="840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latin typeface="Monotype Corsiva" pitchFamily="66" charset="0"/>
              </a:rPr>
              <a:t>КЗ</a:t>
            </a:r>
            <a:r>
              <a:rPr lang="uk-UA" sz="3600" b="1" dirty="0" smtClean="0">
                <a:latin typeface="Monotype Corsiva" pitchFamily="66" charset="0"/>
              </a:rPr>
              <a:t> </a:t>
            </a:r>
            <a:r>
              <a:rPr lang="uk-UA" sz="3600" b="1" dirty="0" err="1" smtClean="0">
                <a:latin typeface="Monotype Corsiva" pitchFamily="66" charset="0"/>
              </a:rPr>
              <a:t>“Малоянисольська</a:t>
            </a:r>
            <a:r>
              <a:rPr lang="uk-UA" sz="3600" b="1" dirty="0" smtClean="0">
                <a:latin typeface="Monotype Corsiva" pitchFamily="66" charset="0"/>
              </a:rPr>
              <a:t> ЗОШ </a:t>
            </a:r>
          </a:p>
          <a:p>
            <a:pPr algn="ctr"/>
            <a:r>
              <a:rPr lang="uk-UA" sz="3600" b="1" dirty="0" smtClean="0">
                <a:latin typeface="Monotype Corsiva" pitchFamily="66" charset="0"/>
              </a:rPr>
              <a:t>І – ІІІ ст. ім. В. В. </a:t>
            </a:r>
            <a:r>
              <a:rPr lang="uk-UA" sz="3600" b="1" dirty="0" err="1" smtClean="0">
                <a:latin typeface="Monotype Corsiva" pitchFamily="66" charset="0"/>
              </a:rPr>
              <a:t>Балабана”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1026" name="Picture 2" descr="C:\Users\ASUS\Desktop\15253498_131990483952111_345338030082710247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46" y="394855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96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771573"/>
            <a:ext cx="8515350" cy="2664356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Дякую за увагу!</a:t>
            </a:r>
            <a:endParaRPr lang="ru-RU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CF81829-F36F-45CB-B9E9-077974B3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263237"/>
            <a:ext cx="7822623" cy="2168236"/>
          </a:xfrm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Дистанц</a:t>
            </a:r>
            <a:r>
              <a:rPr lang="uk-UA" b="1" dirty="0" err="1" smtClean="0">
                <a:solidFill>
                  <a:srgbClr val="0070C0"/>
                </a:solidFill>
              </a:rPr>
              <a:t>ійна</a:t>
            </a:r>
            <a:r>
              <a:rPr lang="uk-UA" b="1" dirty="0" smtClean="0">
                <a:solidFill>
                  <a:srgbClr val="0070C0"/>
                </a:solidFill>
              </a:rPr>
              <a:t> освіта у 2 класі здійснюється за допомогою: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68036" y="2590800"/>
          <a:ext cx="7869382" cy="358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114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pera Снимок_2020-04-15_184105_sites.google.c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402887"/>
            <a:ext cx="7315200" cy="2010578"/>
          </a:xfrm>
          <a:prstGeom prst="rect">
            <a:avLst/>
          </a:prstGeom>
        </p:spPr>
      </p:pic>
      <p:pic>
        <p:nvPicPr>
          <p:cNvPr id="5" name="Рисунок 4" descr="Opera Снимок_2020-04-15_184651_www.youtube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4473" y="3927200"/>
            <a:ext cx="5569527" cy="26537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5635" y="2341419"/>
            <a:ext cx="79802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сайт: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https://sites.google.com/view/ms2cl/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головна-сторінка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authuser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8654" y="3770897"/>
            <a:ext cx="34497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Ютуб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канал: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https://www.youtube.com/channel/UC3mUZOj8JeCAASsjgLzwJlA?view_as=subscriber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927" y="450897"/>
            <a:ext cx="8423563" cy="689519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</a:t>
            </a:r>
            <a:r>
              <a:rPr lang="uk-UA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намагаюсь спонукати дітей до самостійного пошуку необхідної інформації: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6" y="1302327"/>
            <a:ext cx="417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Діти готують міні  - доповіді, захищають їх через відео: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мано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4087" y="2022764"/>
            <a:ext cx="3374350" cy="189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5745" y="1385454"/>
            <a:ext cx="317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Проводять досліди: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yColl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0692" y="1911928"/>
            <a:ext cx="4229126" cy="2990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073" y="3990109"/>
            <a:ext cx="404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Виготовляють шкільні газети: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Шолохов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15635" y="4453197"/>
            <a:ext cx="3893127" cy="223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142" y="450898"/>
            <a:ext cx="7192371" cy="588194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А також діти розповідають вірші: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Пенез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88047" y="1052946"/>
            <a:ext cx="4211781" cy="236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199" y="845127"/>
            <a:ext cx="333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Просто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читають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617" y="3532909"/>
            <a:ext cx="444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Іллюструють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Ксенита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945469" y="1330036"/>
            <a:ext cx="3782894" cy="2175164"/>
          </a:xfrm>
          <a:prstGeom prst="rect">
            <a:avLst/>
          </a:prstGeom>
        </p:spPr>
      </p:pic>
      <p:pic>
        <p:nvPicPr>
          <p:cNvPr id="12" name="Рисунок 11" descr="малюнок до казки паш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382" y="3992419"/>
            <a:ext cx="2003713" cy="2671617"/>
          </a:xfrm>
          <a:prstGeom prst="rect">
            <a:avLst/>
          </a:prstGeom>
        </p:spPr>
      </p:pic>
      <p:pic>
        <p:nvPicPr>
          <p:cNvPr id="13" name="Рисунок 12" descr="малюнок до каз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6375" y="3877540"/>
            <a:ext cx="3697625" cy="2079914"/>
          </a:xfrm>
          <a:prstGeom prst="rect">
            <a:avLst/>
          </a:prstGeom>
        </p:spPr>
      </p:pic>
      <p:pic>
        <p:nvPicPr>
          <p:cNvPr id="14" name="Рисунок 13" descr="малюнок до каз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89563" y="3858490"/>
            <a:ext cx="211455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414" y="478605"/>
            <a:ext cx="7192371" cy="689519"/>
          </a:xfrm>
        </p:spPr>
        <p:txBody>
          <a:bodyPr>
            <a:normAutofit/>
          </a:bodyPr>
          <a:lstStyle/>
          <a:p>
            <a:pPr algn="l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Створюють тематичні плакати та привітальні листівки: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iber_image_2020-03-26_14-02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018" y="846017"/>
            <a:ext cx="2306114" cy="3074819"/>
          </a:xfrm>
          <a:prstGeom prst="rect">
            <a:avLst/>
          </a:prstGeom>
        </p:spPr>
      </p:pic>
      <p:pic>
        <p:nvPicPr>
          <p:cNvPr id="5" name="Рисунок 4" descr="газ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8109" y="857471"/>
            <a:ext cx="2306114" cy="3074819"/>
          </a:xfrm>
          <a:prstGeom prst="rect">
            <a:avLst/>
          </a:prstGeom>
        </p:spPr>
      </p:pic>
      <p:pic>
        <p:nvPicPr>
          <p:cNvPr id="6" name="Рисунок 5" descr="viber_image_2020-04-02_12-06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427235" y="3016607"/>
            <a:ext cx="2583442" cy="4592785"/>
          </a:xfrm>
          <a:prstGeom prst="rect">
            <a:avLst/>
          </a:prstGeom>
        </p:spPr>
      </p:pic>
      <p:pic>
        <p:nvPicPr>
          <p:cNvPr id="7" name="Рисунок 6" descr="viber_image_2020-04-02_15-55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6449" y="3449782"/>
            <a:ext cx="2213263" cy="2951017"/>
          </a:xfrm>
          <a:prstGeom prst="rect">
            <a:avLst/>
          </a:prstGeom>
        </p:spPr>
      </p:pic>
      <p:pic>
        <p:nvPicPr>
          <p:cNvPr id="8" name="Рисунок 7" descr="viber_image_2020-04-02_15-55-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8814" y="969817"/>
            <a:ext cx="2232245" cy="29763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ber_image_2020-03-23_23-15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7782" y="3544908"/>
            <a:ext cx="2312250" cy="3082999"/>
          </a:xfrm>
          <a:prstGeom prst="rect">
            <a:avLst/>
          </a:prstGeom>
        </p:spPr>
      </p:pic>
      <p:pic>
        <p:nvPicPr>
          <p:cNvPr id="5" name="Рисунок 4" descr="viber_image_2020-03-29_14-59-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64" y="4699090"/>
            <a:ext cx="2527565" cy="1895674"/>
          </a:xfrm>
          <a:prstGeom prst="rect">
            <a:avLst/>
          </a:prstGeom>
        </p:spPr>
      </p:pic>
      <p:pic>
        <p:nvPicPr>
          <p:cNvPr id="6" name="Рисунок 5" descr="viber_image_2020-03-29_15-00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361" y="1669744"/>
            <a:ext cx="2363728" cy="3151637"/>
          </a:xfrm>
          <a:prstGeom prst="rect">
            <a:avLst/>
          </a:prstGeom>
        </p:spPr>
      </p:pic>
      <p:pic>
        <p:nvPicPr>
          <p:cNvPr id="7" name="Рисунок 6" descr="viber_image_2020-04-01_20-08-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9074" y="558979"/>
            <a:ext cx="2843511" cy="3791347"/>
          </a:xfrm>
          <a:prstGeom prst="rect">
            <a:avLst/>
          </a:prstGeom>
        </p:spPr>
      </p:pic>
      <p:pic>
        <p:nvPicPr>
          <p:cNvPr id="8" name="Рисунок 7" descr="viber_image_2020-04-02_15-58-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50960">
            <a:off x="5077634" y="640528"/>
            <a:ext cx="2365653" cy="1774240"/>
          </a:xfrm>
          <a:prstGeom prst="rect">
            <a:avLst/>
          </a:prstGeom>
        </p:spPr>
      </p:pic>
      <p:pic>
        <p:nvPicPr>
          <p:cNvPr id="9" name="Рисунок 8" descr="дт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139921">
            <a:off x="615439" y="-276461"/>
            <a:ext cx="1718834" cy="2452183"/>
          </a:xfrm>
          <a:prstGeom prst="rect">
            <a:avLst/>
          </a:prstGeom>
        </p:spPr>
      </p:pic>
      <p:pic>
        <p:nvPicPr>
          <p:cNvPr id="1026" name="Picture 2" descr="C:\Users\ASUS\Desktop\viber_image_2020-04-14_20-20-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3091" y="4475017"/>
            <a:ext cx="3916219" cy="2202873"/>
          </a:xfrm>
          <a:prstGeom prst="rect">
            <a:avLst/>
          </a:prstGeom>
          <a:noFill/>
        </p:spPr>
      </p:pic>
      <p:pic>
        <p:nvPicPr>
          <p:cNvPr id="1027" name="Picture 3" descr="C:\Users\ASUS\Desktop\viber_image_2020-04-09_08-18-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6571675" y="715817"/>
            <a:ext cx="2733964" cy="2050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451" y="561732"/>
            <a:ext cx="7239131" cy="699032"/>
          </a:xfrm>
        </p:spPr>
        <p:txBody>
          <a:bodyPr>
            <a:normAutofit/>
          </a:bodyPr>
          <a:lstStyle/>
          <a:p>
            <a:pPr algn="l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Виконують завдання на картках: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iber_image_2020-03-28_11-58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00652" y="706292"/>
            <a:ext cx="2246168" cy="2994891"/>
          </a:xfrm>
          <a:prstGeom prst="rect">
            <a:avLst/>
          </a:prstGeom>
        </p:spPr>
      </p:pic>
      <p:pic>
        <p:nvPicPr>
          <p:cNvPr id="5" name="Рисунок 4" descr="viber_image_2020-04-02_11-46-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9832" y="318653"/>
            <a:ext cx="2589260" cy="1456459"/>
          </a:xfrm>
          <a:prstGeom prst="rect">
            <a:avLst/>
          </a:prstGeom>
        </p:spPr>
      </p:pic>
      <p:pic>
        <p:nvPicPr>
          <p:cNvPr id="6" name="Рисунок 5" descr="viber_image_2020-03-29_18-59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237" y="3491345"/>
            <a:ext cx="1745672" cy="3103417"/>
          </a:xfrm>
          <a:prstGeom prst="rect">
            <a:avLst/>
          </a:prstGeom>
        </p:spPr>
      </p:pic>
      <p:pic>
        <p:nvPicPr>
          <p:cNvPr id="7" name="Рисунок 6" descr="viber_image_2020-03-31_17-36-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606" y="2172855"/>
            <a:ext cx="2635394" cy="4685145"/>
          </a:xfrm>
          <a:prstGeom prst="rect">
            <a:avLst/>
          </a:prstGeom>
        </p:spPr>
      </p:pic>
      <p:pic>
        <p:nvPicPr>
          <p:cNvPr id="9" name="Рисунок 8" descr="viber_image_2020-04-01_15-59-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2764849" y="3272269"/>
            <a:ext cx="2706832" cy="3609109"/>
          </a:xfrm>
          <a:prstGeom prst="rect">
            <a:avLst/>
          </a:prstGeom>
        </p:spPr>
      </p:pic>
      <p:pic>
        <p:nvPicPr>
          <p:cNvPr id="10" name="Рисунок 9" descr="viber_image_2020-03-31_20-16-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297381" y="1336963"/>
            <a:ext cx="3020291" cy="22652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797" y="1503841"/>
            <a:ext cx="7192371" cy="689519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Труднощі </a:t>
            </a:r>
            <a:r>
              <a:rPr lang="uk-UA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54" y="2258291"/>
            <a:ext cx="7661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Не всі діти мають доступ до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швідкісного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; в багатьох немає ПК або ноутбука/планшета; більшість дітей навчається через батьківський телефон, в якому  є лише мобільний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– відповідно багато відео – додатків завантажити фізично не можуть. Намагаюсь в таких випадках давати індивідуальні завдання в телефонному режимі.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7202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Використовую у своїй роботі інтерактивні вправи з: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https://learningapps.org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кола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кола6.potx" id="{32C20FBF-6AC7-4C48-B698-CCC9241CFA75}" vid="{D1C5E300-EF17-41A0-86E7-BF1E4E303F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Школа7</Template>
  <TotalTime>244</TotalTime>
  <Words>188</Words>
  <Application>Microsoft Office PowerPoint</Application>
  <PresentationFormat>Экран (4:3)</PresentationFormat>
  <Paragraphs>28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Школа7</vt:lpstr>
      <vt:lpstr>Організація дистанційної освіти</vt:lpstr>
      <vt:lpstr>Дистанційна освіта у 2 класі здійснюється за допомогою: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Марина</dc:creator>
  <cp:lastModifiedBy>ASUS</cp:lastModifiedBy>
  <cp:revision>32</cp:revision>
  <dcterms:created xsi:type="dcterms:W3CDTF">2019-07-30T16:07:19Z</dcterms:created>
  <dcterms:modified xsi:type="dcterms:W3CDTF">2020-04-15T17:05:25Z</dcterms:modified>
</cp:coreProperties>
</file>