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3" r:id="rId5"/>
    <p:sldId id="267" r:id="rId6"/>
    <p:sldId id="268" r:id="rId7"/>
    <p:sldId id="269" r:id="rId8"/>
    <p:sldId id="270" r:id="rId9"/>
    <p:sldId id="271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B60207-02FF-44B4-9493-CCB61D71B4BD}" type="datetimeFigureOut">
              <a:rPr lang="x-none" smtClean="0"/>
              <a:pPr/>
              <a:t>29.04.2020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23F42B-B820-45CA-AD88-A59ABFB34E36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626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07-02FF-44B4-9493-CCB61D71B4BD}" type="datetimeFigureOut">
              <a:rPr lang="x-none" smtClean="0"/>
              <a:pPr/>
              <a:t>29.04.2020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F42B-B820-45CA-AD88-A59ABFB34E3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3879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07-02FF-44B4-9493-CCB61D71B4BD}" type="datetimeFigureOut">
              <a:rPr lang="x-none" smtClean="0"/>
              <a:pPr/>
              <a:t>29.04.2020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F42B-B820-45CA-AD88-A59ABFB34E3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2373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07-02FF-44B4-9493-CCB61D71B4BD}" type="datetimeFigureOut">
              <a:rPr lang="x-none" smtClean="0"/>
              <a:pPr/>
              <a:t>29.04.2020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F42B-B820-45CA-AD88-A59ABFB34E3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0388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07-02FF-44B4-9493-CCB61D71B4BD}" type="datetimeFigureOut">
              <a:rPr lang="x-none" smtClean="0"/>
              <a:pPr/>
              <a:t>29.04.2020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F42B-B820-45CA-AD88-A59ABFB34E36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820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07-02FF-44B4-9493-CCB61D71B4BD}" type="datetimeFigureOut">
              <a:rPr lang="x-none" smtClean="0"/>
              <a:pPr/>
              <a:t>29.04.2020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F42B-B820-45CA-AD88-A59ABFB34E3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5626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07-02FF-44B4-9493-CCB61D71B4BD}" type="datetimeFigureOut">
              <a:rPr lang="x-none" smtClean="0"/>
              <a:pPr/>
              <a:t>29.04.2020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F42B-B820-45CA-AD88-A59ABFB34E3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8323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07-02FF-44B4-9493-CCB61D71B4BD}" type="datetimeFigureOut">
              <a:rPr lang="x-none" smtClean="0"/>
              <a:pPr/>
              <a:t>29.04.2020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F42B-B820-45CA-AD88-A59ABFB34E3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142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07-02FF-44B4-9493-CCB61D71B4BD}" type="datetimeFigureOut">
              <a:rPr lang="x-none" smtClean="0"/>
              <a:pPr/>
              <a:t>29.04.2020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F42B-B820-45CA-AD88-A59ABFB34E3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2660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07-02FF-44B4-9493-CCB61D71B4BD}" type="datetimeFigureOut">
              <a:rPr lang="x-none" smtClean="0"/>
              <a:pPr/>
              <a:t>29.04.2020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F42B-B820-45CA-AD88-A59ABFB34E3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2665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0207-02FF-44B4-9493-CCB61D71B4BD}" type="datetimeFigureOut">
              <a:rPr lang="x-none" smtClean="0"/>
              <a:pPr/>
              <a:t>29.04.2020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F42B-B820-45CA-AD88-A59ABFB34E3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5237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FCB60207-02FF-44B4-9493-CCB61D71B4BD}" type="datetimeFigureOut">
              <a:rPr lang="x-none" smtClean="0"/>
              <a:pPr/>
              <a:t>29.04.2020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023F42B-B820-45CA-AD88-A59ABFB34E3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1121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dojo.com/ru-r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nus.org.ua/articles/30-instrumentv-dlya-dystantsijnogo-navchannya-dobirka-nush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us.org.ua/articles/yak-tehnichno-organizuvaty-dystantsijne-navchannya-pokrokova-instruktsiya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vikazv71@gmail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time.com/uk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ИКТОРИЯ\Desktop\unnamed.jpg"/>
          <p:cNvPicPr>
            <a:picLocks noChangeAspect="1" noChangeArrowheads="1"/>
          </p:cNvPicPr>
          <p:nvPr/>
        </p:nvPicPr>
        <p:blipFill>
          <a:blip r:embed="rId2"/>
          <a:srcRect b="54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4E943D-5CCE-4BB8-91CB-7F459053D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39" y="346363"/>
            <a:ext cx="8201025" cy="962025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під час карантину</a:t>
            </a:r>
            <a:endParaRPr lang="x-none" sz="4000" dirty="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C8003A1-0212-4EC2-86CC-1ABB2F54F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979" y="2590149"/>
            <a:ext cx="8067675" cy="202341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Дистанційне навчання </a:t>
            </a:r>
          </a:p>
          <a:p>
            <a:r>
              <a:rPr lang="uk-UA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початкових класах</a:t>
            </a:r>
          </a:p>
          <a:p>
            <a:endParaRPr lang="x-none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31178F-38C0-48DF-9D99-50637FCDB0E3}"/>
              </a:ext>
            </a:extLst>
          </p:cNvPr>
          <p:cNvSpPr txBox="1"/>
          <p:nvPr/>
        </p:nvSpPr>
        <p:spPr>
          <a:xfrm>
            <a:off x="3607377" y="628823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28.04.2020</a:t>
            </a:r>
            <a:endParaRPr lang="x-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0327" y="4738255"/>
            <a:ext cx="45845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Підготувала :</a:t>
            </a:r>
          </a:p>
          <a:p>
            <a:r>
              <a:rPr lang="uk-UA" sz="2400" b="1" dirty="0" err="1" smtClean="0">
                <a:solidFill>
                  <a:srgbClr val="002060"/>
                </a:solidFill>
              </a:rPr>
              <a:t>Засядьвовк</a:t>
            </a:r>
            <a:r>
              <a:rPr lang="uk-UA" sz="2400" b="1" dirty="0" smtClean="0">
                <a:solidFill>
                  <a:srgbClr val="002060"/>
                </a:solidFill>
              </a:rPr>
              <a:t> Вікторія Георгіївна,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учитель початкових класів </a:t>
            </a:r>
          </a:p>
          <a:p>
            <a:r>
              <a:rPr lang="uk-UA" sz="2400" b="1" dirty="0" err="1" smtClean="0">
                <a:solidFill>
                  <a:srgbClr val="002060"/>
                </a:solidFill>
              </a:rPr>
              <a:t>Нікольської</a:t>
            </a:r>
            <a:r>
              <a:rPr lang="uk-UA" sz="2400" b="1" dirty="0" smtClean="0">
                <a:solidFill>
                  <a:srgbClr val="002060"/>
                </a:solidFill>
              </a:rPr>
              <a:t> гімназії </a:t>
            </a:r>
            <a:r>
              <a:rPr lang="uk-UA" sz="2400" b="1" dirty="0" err="1" smtClean="0">
                <a:solidFill>
                  <a:srgbClr val="002060"/>
                </a:solidFill>
              </a:rPr>
              <a:t>“Софія”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34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5FDC3F-1EC7-4A6D-A8D0-6293DFF0F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8E1B6D-7F6D-4E7A-A05D-A51363B84F4B}"/>
              </a:ext>
            </a:extLst>
          </p:cNvPr>
          <p:cNvSpPr txBox="1"/>
          <p:nvPr/>
        </p:nvSpPr>
        <p:spPr>
          <a:xfrm>
            <a:off x="5000625" y="6267450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https://naurok.com.ua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40195571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5356B6-6CF1-434B-8AC8-040FEE61A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4775"/>
            <a:ext cx="9144000" cy="6753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0A930B-2470-4483-BE46-D610E95C4BF9}"/>
              </a:ext>
            </a:extLst>
          </p:cNvPr>
          <p:cNvSpPr txBox="1"/>
          <p:nvPr/>
        </p:nvSpPr>
        <p:spPr>
          <a:xfrm>
            <a:off x="2771775" y="6211669"/>
            <a:ext cx="3273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https://www.classdojo.com/ru-ru/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22181587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/>
          <a:srcRect t="11711" b="4895"/>
          <a:stretch>
            <a:fillRect/>
          </a:stretch>
        </p:blipFill>
        <p:spPr bwMode="auto">
          <a:xfrm>
            <a:off x="224847" y="178458"/>
            <a:ext cx="8711335" cy="64994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9382" y="207819"/>
            <a:ext cx="292740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Бажаю Вам </a:t>
            </a:r>
          </a:p>
          <a:p>
            <a:r>
              <a:rPr lang="uk-UA" sz="4000" b="1" dirty="0" smtClean="0">
                <a:solidFill>
                  <a:schemeClr val="bg1"/>
                </a:solidFill>
              </a:rPr>
              <a:t>міцного </a:t>
            </a:r>
          </a:p>
          <a:p>
            <a:r>
              <a:rPr lang="uk-UA" sz="4000" b="1" dirty="0" smtClean="0">
                <a:solidFill>
                  <a:schemeClr val="bg1"/>
                </a:solidFill>
              </a:rPr>
              <a:t>здоров’я!</a:t>
            </a:r>
          </a:p>
          <a:p>
            <a:r>
              <a:rPr lang="uk-UA" sz="4000" b="1" dirty="0" smtClean="0">
                <a:solidFill>
                  <a:schemeClr val="bg1"/>
                </a:solidFill>
              </a:rPr>
              <a:t>Бережіть</a:t>
            </a:r>
          </a:p>
          <a:p>
            <a:r>
              <a:rPr lang="uk-UA" sz="4000" b="1" dirty="0" smtClean="0">
                <a:solidFill>
                  <a:schemeClr val="bg1"/>
                </a:solidFill>
              </a:rPr>
              <a:t> себе та</a:t>
            </a:r>
          </a:p>
          <a:p>
            <a:r>
              <a:rPr lang="uk-UA" sz="4000" b="1" dirty="0" smtClean="0">
                <a:solidFill>
                  <a:schemeClr val="bg1"/>
                </a:solidFill>
              </a:rPr>
              <a:t> близьких!</a:t>
            </a:r>
          </a:p>
          <a:p>
            <a:r>
              <a:rPr lang="uk-UA" sz="4000" b="1" dirty="0" smtClean="0">
                <a:solidFill>
                  <a:schemeClr val="bg1"/>
                </a:solidFill>
              </a:rPr>
              <a:t>Та все </a:t>
            </a:r>
          </a:p>
          <a:p>
            <a:r>
              <a:rPr lang="uk-UA" sz="4000" b="1" dirty="0" smtClean="0">
                <a:solidFill>
                  <a:schemeClr val="bg1"/>
                </a:solidFill>
              </a:rPr>
              <a:t>буде добре!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41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15082BC-6B13-434C-98D1-AD566E84E931}"/>
              </a:ext>
            </a:extLst>
          </p:cNvPr>
          <p:cNvSpPr/>
          <p:nvPr/>
        </p:nvSpPr>
        <p:spPr>
          <a:xfrm>
            <a:off x="647699" y="150703"/>
            <a:ext cx="80867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добірка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НУШ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EF48F50-6EB2-49EB-B5F6-D50990E67661}"/>
              </a:ext>
            </a:extLst>
          </p:cNvPr>
          <p:cNvSpPr/>
          <p:nvPr/>
        </p:nvSpPr>
        <p:spPr>
          <a:xfrm>
            <a:off x="766761" y="3775413"/>
            <a:ext cx="7277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“Нова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школа”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зібрала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десятків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онлайн-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допоможуть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учителям та батькам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зайняти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навчанням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карантину.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виключний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x-none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21915EC-9872-460F-9103-D8828D6BA4CF}"/>
              </a:ext>
            </a:extLst>
          </p:cNvPr>
          <p:cNvSpPr/>
          <p:nvPr/>
        </p:nvSpPr>
        <p:spPr>
          <a:xfrm>
            <a:off x="357188" y="5921038"/>
            <a:ext cx="8429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https://nus.org.ua/articles/30-instrumentv-dlya-dystantsijnogo-navchannya-dobirka-nush/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ідділ освіти Володарської РДА — Навчання для вчителів початкових ...">
            <a:extLst>
              <a:ext uri="{FF2B5EF4-FFF2-40B4-BE49-F238E27FC236}">
                <a16:creationId xmlns:a16="http://schemas.microsoft.com/office/drawing/2014/main" xmlns="" id="{65CDCBE6-4308-403E-94EC-B4FD03827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5" y="1373863"/>
            <a:ext cx="397192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834393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1DA9BA8-5F7B-408B-B2DD-59F9BC6B2989}"/>
              </a:ext>
            </a:extLst>
          </p:cNvPr>
          <p:cNvSpPr/>
          <p:nvPr/>
        </p:nvSpPr>
        <p:spPr>
          <a:xfrm>
            <a:off x="781050" y="248335"/>
            <a:ext cx="77819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дистанційне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покрокова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</a:t>
            </a:r>
            <a:endParaRPr lang="ru-RU" sz="3200" b="1" i="0" u="none" strike="noStrike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EC54B05-BF37-459F-87AB-0B4A3C11C144}"/>
              </a:ext>
            </a:extLst>
          </p:cNvPr>
          <p:cNvSpPr/>
          <p:nvPr/>
        </p:nvSpPr>
        <p:spPr>
          <a:xfrm>
            <a:off x="142875" y="5934670"/>
            <a:ext cx="8620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https://nus.org.ua/articles/yak-tehnichno-organizuvaty-dystantsijne-navchannya-pokrokova-instruktsiya/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71D90B4-303F-4284-BF2F-C204BBC4D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5" y="1325553"/>
            <a:ext cx="6389392" cy="42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542400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95AE8F-85D4-475E-848E-1513B5E09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трелка: влево 4">
            <a:extLst>
              <a:ext uri="{FF2B5EF4-FFF2-40B4-BE49-F238E27FC236}">
                <a16:creationId xmlns:a16="http://schemas.microsoft.com/office/drawing/2014/main" xmlns="" id="{713C6097-18AC-4768-90D8-D6D82FCE707F}"/>
              </a:ext>
            </a:extLst>
          </p:cNvPr>
          <p:cNvSpPr/>
          <p:nvPr/>
        </p:nvSpPr>
        <p:spPr>
          <a:xfrm>
            <a:off x="2295525" y="5129212"/>
            <a:ext cx="1943100" cy="3524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0000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49D7C594-EFEA-4F01-9F81-1E6039313310}"/>
              </a:ext>
            </a:extLst>
          </p:cNvPr>
          <p:cNvSpPr/>
          <p:nvPr/>
        </p:nvSpPr>
        <p:spPr>
          <a:xfrm>
            <a:off x="0" y="4324350"/>
            <a:ext cx="2295525" cy="1533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0654582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Шаблоны для презентаций powerpoint скачать | Детские заметки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28" y="249382"/>
            <a:ext cx="8739499" cy="642288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23455" y="898236"/>
          <a:ext cx="8035636" cy="4578167"/>
        </p:xfrm>
        <a:graphic>
          <a:graphicData uri="http://schemas.openxmlformats.org/drawingml/2006/table">
            <a:tbl>
              <a:tblPr/>
              <a:tblGrid>
                <a:gridCol w="1358210"/>
                <a:gridCol w="3796159"/>
                <a:gridCol w="2881267"/>
              </a:tblGrid>
              <a:tr h="362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Предмети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Тема та сторінки для опрацювання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Заплановані уроки у </a:t>
                      </a:r>
                      <a:r>
                        <a:rPr lang="en-US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zoom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та посилання на відео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u="sng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*Номери, які виділено зеленим кольором і підкреслено рискою, для обов’язкового виконання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u="sng">
                          <a:latin typeface="Times New Roman"/>
                          <a:ea typeface="Times New Roman"/>
                          <a:cs typeface="Times New Roman"/>
                        </a:rPr>
                        <a:t>Урок 1.     27.04.20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Тема. Повторення вивченого за рік.</a:t>
                      </a: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Взаємозв’язок між додаванням і відніманням.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Сторінки 163 – 164 (№ № 31 – 40)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 № № </a:t>
                      </a:r>
                      <a:r>
                        <a:rPr lang="uk-UA" sz="1100" b="1" u="sng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r>
                        <a:rPr lang="uk-UA" sz="1100" b="1" u="sng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32</a:t>
                      </a:r>
                      <a:r>
                        <a:rPr lang="uk-UA" sz="1100" b="1" u="sng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33, 34 , 35,</a:t>
                      </a: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100" b="1" u="sng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38, 39,40 </a:t>
                      </a:r>
                      <a:r>
                        <a:rPr lang="uk-UA" sz="11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(усі номери для письмового виконання.)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діагностичного виконання №№ 39, 40(виконати та прислати у </a:t>
                      </a:r>
                      <a:r>
                        <a:rPr lang="en-US" sz="110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viber </a:t>
                      </a:r>
                      <a:r>
                        <a:rPr lang="uk-UA" sz="110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або на </a:t>
                      </a:r>
                      <a:r>
                        <a:rPr lang="en-US" sz="110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uk-UA" sz="110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u="sng">
                          <a:solidFill>
                            <a:srgbClr val="0000FF"/>
                          </a:solidFill>
                          <a:latin typeface="Helvetica"/>
                          <a:ea typeface="Times New Roman"/>
                          <a:cs typeface="Times New Roman"/>
                          <a:hlinkClick r:id="rId3"/>
                        </a:rPr>
                        <a:t>vikazv</a:t>
                      </a:r>
                      <a:r>
                        <a:rPr lang="uk-UA" sz="900" u="sng">
                          <a:solidFill>
                            <a:srgbClr val="0000FF"/>
                          </a:solidFill>
                          <a:latin typeface="Helvetica"/>
                          <a:ea typeface="Times New Roman"/>
                          <a:cs typeface="Times New Roman"/>
                          <a:hlinkClick r:id="rId3"/>
                        </a:rPr>
                        <a:t>71@</a:t>
                      </a:r>
                      <a:r>
                        <a:rPr lang="ru-RU" sz="900" u="sng">
                          <a:solidFill>
                            <a:srgbClr val="0000FF"/>
                          </a:solidFill>
                          <a:latin typeface="Helvetica"/>
                          <a:ea typeface="Times New Roman"/>
                          <a:cs typeface="Times New Roman"/>
                          <a:hlinkClick r:id="rId3"/>
                        </a:rPr>
                        <a:t>gmail</a:t>
                      </a:r>
                      <a:r>
                        <a:rPr lang="uk-UA" sz="900" u="sng">
                          <a:solidFill>
                            <a:srgbClr val="0000FF"/>
                          </a:solidFill>
                          <a:latin typeface="Helvetica"/>
                          <a:ea typeface="Times New Roman"/>
                          <a:cs typeface="Times New Roman"/>
                          <a:hlinkClick r:id="rId3"/>
                        </a:rPr>
                        <a:t>.</a:t>
                      </a:r>
                      <a:r>
                        <a:rPr lang="ru-RU" sz="900" u="sng">
                          <a:solidFill>
                            <a:srgbClr val="0000FF"/>
                          </a:solidFill>
                          <a:latin typeface="Helvetica"/>
                          <a:ea typeface="Times New Roman"/>
                          <a:cs typeface="Times New Roman"/>
                          <a:hlinkClick r:id="rId3"/>
                        </a:rPr>
                        <a:t>com</a:t>
                      </a: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900" b="1">
                          <a:solidFill>
                            <a:srgbClr val="FF006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u="sng">
                          <a:latin typeface="Times New Roman"/>
                          <a:ea typeface="Times New Roman"/>
                          <a:cs typeface="Times New Roman"/>
                        </a:rPr>
                        <a:t>Урок 2.     28.04.20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Тема. Додавання і віднімання іменованих чисел.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Сторінки 164 -165. (№ № 41 – 49) № № </a:t>
                      </a:r>
                      <a:r>
                        <a:rPr lang="uk-UA" sz="1100" b="1" u="sng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</a:t>
                      </a: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100" b="1" u="sng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43, 44, 46</a:t>
                      </a:r>
                      <a:r>
                        <a:rPr lang="uk-UA" sz="1100" b="1" u="sng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uk-UA" sz="11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100" b="1" u="sng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48, 49.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(номери для письмового виконання.)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u="sng">
                          <a:latin typeface="Times New Roman"/>
                          <a:ea typeface="Times New Roman"/>
                          <a:cs typeface="Times New Roman"/>
                        </a:rPr>
                        <a:t>Урок 3.     29.04.20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Тема. Додавання і віднімання вивчених видів.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Сторінки 165 -167  (№ № 50 – 58) № № </a:t>
                      </a:r>
                      <a:r>
                        <a:rPr lang="uk-UA" sz="1100" b="1" u="sng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</a:t>
                      </a: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100" b="1" u="sng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51, 54, 55,</a:t>
                      </a: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100" b="1" u="sng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57, 58.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(номери для письмового виконання.)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№ № </a:t>
                      </a:r>
                      <a:r>
                        <a:rPr lang="uk-UA" sz="1100" b="1" u="sng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52. </a:t>
                      </a: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(номери для усного виконання.)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діагностичного виконання №№ 57, 58 (виконати та прислати у </a:t>
                      </a:r>
                      <a:r>
                        <a:rPr lang="en-US" sz="110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viber </a:t>
                      </a:r>
                      <a:r>
                        <a:rPr lang="uk-UA" sz="110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або на </a:t>
                      </a:r>
                      <a:r>
                        <a:rPr lang="en-US" sz="110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uk-UA" sz="110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u="sng">
                          <a:solidFill>
                            <a:srgbClr val="0000FF"/>
                          </a:solidFill>
                          <a:latin typeface="Helvetica"/>
                          <a:ea typeface="Times New Roman"/>
                          <a:cs typeface="Times New Roman"/>
                          <a:hlinkClick r:id="rId3"/>
                        </a:rPr>
                        <a:t>vikazv</a:t>
                      </a:r>
                      <a:r>
                        <a:rPr lang="uk-UA" sz="900" u="sng">
                          <a:solidFill>
                            <a:srgbClr val="0000FF"/>
                          </a:solidFill>
                          <a:latin typeface="Helvetica"/>
                          <a:ea typeface="Times New Roman"/>
                          <a:cs typeface="Times New Roman"/>
                          <a:hlinkClick r:id="rId3"/>
                        </a:rPr>
                        <a:t>71@</a:t>
                      </a:r>
                      <a:r>
                        <a:rPr lang="ru-RU" sz="900" u="sng">
                          <a:solidFill>
                            <a:srgbClr val="0000FF"/>
                          </a:solidFill>
                          <a:latin typeface="Helvetica"/>
                          <a:ea typeface="Times New Roman"/>
                          <a:cs typeface="Times New Roman"/>
                          <a:hlinkClick r:id="rId3"/>
                        </a:rPr>
                        <a:t>gmail</a:t>
                      </a:r>
                      <a:r>
                        <a:rPr lang="uk-UA" sz="900" u="sng">
                          <a:solidFill>
                            <a:srgbClr val="0000FF"/>
                          </a:solidFill>
                          <a:latin typeface="Helvetica"/>
                          <a:ea typeface="Times New Roman"/>
                          <a:cs typeface="Times New Roman"/>
                          <a:hlinkClick r:id="rId3"/>
                        </a:rPr>
                        <a:t>.</a:t>
                      </a:r>
                      <a:r>
                        <a:rPr lang="ru-RU" sz="900" u="sng">
                          <a:solidFill>
                            <a:srgbClr val="0000FF"/>
                          </a:solidFill>
                          <a:latin typeface="Helvetica"/>
                          <a:ea typeface="Times New Roman"/>
                          <a:cs typeface="Times New Roman"/>
                          <a:hlinkClick r:id="rId3"/>
                        </a:rPr>
                        <a:t>com</a:t>
                      </a: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900" b="1">
                          <a:solidFill>
                            <a:srgbClr val="FF006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u="sng" dirty="0">
                          <a:latin typeface="Times New Roman"/>
                          <a:ea typeface="Times New Roman"/>
                          <a:cs typeface="Times New Roman"/>
                        </a:rPr>
                        <a:t>Урок 3.     29.04.20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Тема. Додавання і віднімання вивчених видів.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Відбудеться </a:t>
                      </a:r>
                      <a:r>
                        <a:rPr lang="uk-UA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відеоурок</a:t>
                      </a: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zoom </a:t>
                      </a: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(запрошення буде надіслано окремо  у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viber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 для учнів 3 </a:t>
            </a:r>
            <a:r>
              <a:rPr kumimoji="0" lang="uk-UA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класу на тиждень з 2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uk-UA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.04.2020 по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uk-UA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.04.2020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презентаций powerpoint скачать | Детские заметки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28" y="249382"/>
            <a:ext cx="8739499" cy="6422880"/>
          </a:xfrm>
          <a:prstGeom prst="rect">
            <a:avLst/>
          </a:prstGeom>
          <a:noFill/>
        </p:spPr>
      </p:pic>
      <p:pic>
        <p:nvPicPr>
          <p:cNvPr id="3" name="Picture 2" descr="C:\Users\ВИКТОРИЯ\Downloads\20200423_072932.jpg"/>
          <p:cNvPicPr>
            <a:picLocks noChangeAspect="1" noChangeArrowheads="1"/>
          </p:cNvPicPr>
          <p:nvPr/>
        </p:nvPicPr>
        <p:blipFill>
          <a:blip r:embed="rId3" cstate="print"/>
          <a:srcRect l="2110" t="2829" r="38239" b="2351"/>
          <a:stretch>
            <a:fillRect/>
          </a:stretch>
        </p:blipFill>
        <p:spPr bwMode="auto">
          <a:xfrm rot="5400000">
            <a:off x="1797041" y="-231479"/>
            <a:ext cx="5148133" cy="613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презентаций powerpoint скачать | Детские заметки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28" y="180109"/>
            <a:ext cx="8794917" cy="6492153"/>
          </a:xfrm>
          <a:prstGeom prst="rect">
            <a:avLst/>
          </a:prstGeom>
          <a:noFill/>
        </p:spPr>
      </p:pic>
      <p:pic>
        <p:nvPicPr>
          <p:cNvPr id="25603" name="Picture 3" descr="C:\Users\ВИКТОРИЯ\Downloads\кен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709" y="185737"/>
            <a:ext cx="8932291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ы для презентаций powerpoint скачать | Детские заметки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28" y="180109"/>
            <a:ext cx="8794917" cy="6492153"/>
          </a:xfrm>
          <a:prstGeom prst="rect">
            <a:avLst/>
          </a:prstGeom>
          <a:noFill/>
        </p:spPr>
      </p:pic>
      <p:pic>
        <p:nvPicPr>
          <p:cNvPr id="26627" name="Picture 3" descr="C:\Users\ВИКТОРИЯ\Downloads\ееее.png"/>
          <p:cNvPicPr>
            <a:picLocks noChangeAspect="1" noChangeArrowheads="1"/>
          </p:cNvPicPr>
          <p:nvPr/>
        </p:nvPicPr>
        <p:blipFill>
          <a:blip r:embed="rId3"/>
          <a:srcRect l="12452"/>
          <a:stretch>
            <a:fillRect/>
          </a:stretch>
        </p:blipFill>
        <p:spPr bwMode="auto">
          <a:xfrm>
            <a:off x="290946" y="213014"/>
            <a:ext cx="8368145" cy="5375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ВИКТОРИЯ\Downloads\Screenshot_20200427-215547_Chrome.jpg"/>
          <p:cNvPicPr>
            <a:picLocks noChangeAspect="1" noChangeArrowheads="1"/>
          </p:cNvPicPr>
          <p:nvPr/>
        </p:nvPicPr>
        <p:blipFill>
          <a:blip r:embed="rId2"/>
          <a:srcRect r="7007"/>
          <a:stretch>
            <a:fillRect/>
          </a:stretch>
        </p:blipFill>
        <p:spPr bwMode="auto">
          <a:xfrm>
            <a:off x="256193" y="263236"/>
            <a:ext cx="8583007" cy="56526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96939" y="5959824"/>
            <a:ext cx="315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https://www.classtime.com/uk/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184</TotalTime>
  <Words>368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Базис</vt:lpstr>
      <vt:lpstr>Освіта під час карантину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EdyaAlya</dc:creator>
  <cp:lastModifiedBy>ВИКТОРИЯ</cp:lastModifiedBy>
  <cp:revision>28</cp:revision>
  <dcterms:created xsi:type="dcterms:W3CDTF">2020-04-18T17:31:31Z</dcterms:created>
  <dcterms:modified xsi:type="dcterms:W3CDTF">2020-04-28T21:22:03Z</dcterms:modified>
</cp:coreProperties>
</file>