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28DCD-66DF-4471-AA0B-E11C79D8F5C5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5C0E1F-2038-4A77-AC98-5AFFB7B4C7F0}">
      <dgm:prSet phldrT="[Текст]"/>
      <dgm:spPr/>
      <dgm:t>
        <a:bodyPr/>
        <a:lstStyle/>
        <a:p>
          <a:r>
            <a:rPr lang="uk-UA" dirty="0" smtClean="0"/>
            <a:t>завдання</a:t>
          </a:r>
          <a:endParaRPr lang="ru-RU" dirty="0"/>
        </a:p>
      </dgm:t>
    </dgm:pt>
    <dgm:pt modelId="{49F09288-2CA5-4C55-8463-4638E5658099}" type="parTrans" cxnId="{086960D4-805B-4A24-A52B-2FEC6F271FFA}">
      <dgm:prSet/>
      <dgm:spPr/>
      <dgm:t>
        <a:bodyPr/>
        <a:lstStyle/>
        <a:p>
          <a:endParaRPr lang="ru-RU"/>
        </a:p>
      </dgm:t>
    </dgm:pt>
    <dgm:pt modelId="{1DA0ED66-93A1-4FFB-863A-9F8241A13EB5}" type="sibTrans" cxnId="{086960D4-805B-4A24-A52B-2FEC6F271FFA}">
      <dgm:prSet/>
      <dgm:spPr/>
      <dgm:t>
        <a:bodyPr/>
        <a:lstStyle/>
        <a:p>
          <a:endParaRPr lang="ru-RU"/>
        </a:p>
      </dgm:t>
    </dgm:pt>
    <dgm:pt modelId="{5A2BE590-5D2B-426B-B961-3CC48204A7D7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цікаві</a:t>
          </a:r>
          <a:endParaRPr lang="ru-RU" dirty="0">
            <a:solidFill>
              <a:srgbClr val="002060"/>
            </a:solidFill>
          </a:endParaRPr>
        </a:p>
      </dgm:t>
    </dgm:pt>
    <dgm:pt modelId="{C04E8AF1-C6D3-4D08-A4EA-5E96EF82EA95}" type="parTrans" cxnId="{2959CAF0-4E6D-41AE-9A3E-61B851E465A7}">
      <dgm:prSet/>
      <dgm:spPr/>
      <dgm:t>
        <a:bodyPr/>
        <a:lstStyle/>
        <a:p>
          <a:endParaRPr lang="ru-RU"/>
        </a:p>
      </dgm:t>
    </dgm:pt>
    <dgm:pt modelId="{FB6A0670-9685-42FA-818D-61C552D070B4}" type="sibTrans" cxnId="{2959CAF0-4E6D-41AE-9A3E-61B851E465A7}">
      <dgm:prSet/>
      <dgm:spPr/>
      <dgm:t>
        <a:bodyPr/>
        <a:lstStyle/>
        <a:p>
          <a:endParaRPr lang="ru-RU"/>
        </a:p>
      </dgm:t>
    </dgm:pt>
    <dgm:pt modelId="{92964E32-2E03-415C-94EB-01CAFDF091DA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корисні</a:t>
          </a:r>
          <a:endParaRPr lang="ru-RU" dirty="0">
            <a:solidFill>
              <a:srgbClr val="FF0000"/>
            </a:solidFill>
          </a:endParaRPr>
        </a:p>
      </dgm:t>
    </dgm:pt>
    <dgm:pt modelId="{4523BAC7-B2CC-4A44-AE32-54A7E3403609}" type="parTrans" cxnId="{CDF81F43-E08B-4D24-B50C-8045DDF4C783}">
      <dgm:prSet/>
      <dgm:spPr/>
      <dgm:t>
        <a:bodyPr/>
        <a:lstStyle/>
        <a:p>
          <a:endParaRPr lang="ru-RU"/>
        </a:p>
      </dgm:t>
    </dgm:pt>
    <dgm:pt modelId="{7FF28D58-9831-4AA3-8A2A-ACEE1A0B8889}" type="sibTrans" cxnId="{CDF81F43-E08B-4D24-B50C-8045DDF4C783}">
      <dgm:prSet/>
      <dgm:spPr/>
      <dgm:t>
        <a:bodyPr/>
        <a:lstStyle/>
        <a:p>
          <a:endParaRPr lang="ru-RU"/>
        </a:p>
      </dgm:t>
    </dgm:pt>
    <dgm:pt modelId="{BBE34363-F1C3-4D0C-B49B-75F0DDC372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нескладні</a:t>
          </a:r>
          <a:endParaRPr lang="ru-RU" dirty="0">
            <a:solidFill>
              <a:srgbClr val="002060"/>
            </a:solidFill>
          </a:endParaRPr>
        </a:p>
      </dgm:t>
    </dgm:pt>
    <dgm:pt modelId="{5AF101D3-7B99-48CA-AE9D-7292D3D54FD9}" type="parTrans" cxnId="{B58EBA27-29B3-4431-999F-74BDCA947113}">
      <dgm:prSet/>
      <dgm:spPr/>
      <dgm:t>
        <a:bodyPr/>
        <a:lstStyle/>
        <a:p>
          <a:endParaRPr lang="ru-RU"/>
        </a:p>
      </dgm:t>
    </dgm:pt>
    <dgm:pt modelId="{6C82BB29-80DD-445F-B744-0F871CAEF0A9}" type="sibTrans" cxnId="{B58EBA27-29B3-4431-999F-74BDCA947113}">
      <dgm:prSet/>
      <dgm:spPr/>
      <dgm:t>
        <a:bodyPr/>
        <a:lstStyle/>
        <a:p>
          <a:endParaRPr lang="ru-RU"/>
        </a:p>
      </dgm:t>
    </dgm:pt>
    <dgm:pt modelId="{7A966724-B1C1-46E4-95E5-B108E16FB286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актуальні</a:t>
          </a:r>
          <a:endParaRPr lang="ru-RU" dirty="0">
            <a:solidFill>
              <a:srgbClr val="FF0000"/>
            </a:solidFill>
          </a:endParaRPr>
        </a:p>
      </dgm:t>
    </dgm:pt>
    <dgm:pt modelId="{D3628246-1034-4FA2-A08C-C5475CD72D64}" type="parTrans" cxnId="{243C3EF1-3E7F-472D-8766-F16F716D555D}">
      <dgm:prSet/>
      <dgm:spPr/>
      <dgm:t>
        <a:bodyPr/>
        <a:lstStyle/>
        <a:p>
          <a:endParaRPr lang="ru-RU"/>
        </a:p>
      </dgm:t>
    </dgm:pt>
    <dgm:pt modelId="{49F63CE6-0ED6-4FC2-9029-F3F43E8C2D09}" type="sibTrans" cxnId="{243C3EF1-3E7F-472D-8766-F16F716D555D}">
      <dgm:prSet/>
      <dgm:spPr/>
      <dgm:t>
        <a:bodyPr/>
        <a:lstStyle/>
        <a:p>
          <a:endParaRPr lang="ru-RU"/>
        </a:p>
      </dgm:t>
    </dgm:pt>
    <dgm:pt modelId="{55569332-BAC3-470F-A5C7-3B043855F6C3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мотиваційні</a:t>
          </a:r>
          <a:endParaRPr lang="ru-RU" dirty="0">
            <a:solidFill>
              <a:srgbClr val="002060"/>
            </a:solidFill>
          </a:endParaRPr>
        </a:p>
      </dgm:t>
    </dgm:pt>
    <dgm:pt modelId="{A4D1E4FD-7A8E-4B94-8B08-59D8939FE0D6}" type="parTrans" cxnId="{97F77585-F071-46FA-B6BB-B349B0CB47F3}">
      <dgm:prSet/>
      <dgm:spPr/>
      <dgm:t>
        <a:bodyPr/>
        <a:lstStyle/>
        <a:p>
          <a:endParaRPr lang="ru-RU"/>
        </a:p>
      </dgm:t>
    </dgm:pt>
    <dgm:pt modelId="{C0316934-8C6F-414D-89CD-945B9E29C477}" type="sibTrans" cxnId="{97F77585-F071-46FA-B6BB-B349B0CB47F3}">
      <dgm:prSet/>
      <dgm:spPr/>
      <dgm:t>
        <a:bodyPr/>
        <a:lstStyle/>
        <a:p>
          <a:endParaRPr lang="ru-RU"/>
        </a:p>
      </dgm:t>
    </dgm:pt>
    <dgm:pt modelId="{9255F426-C45F-4812-A081-950FDC22C01E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розвиваючі</a:t>
          </a:r>
          <a:endParaRPr lang="ru-RU" b="1" dirty="0">
            <a:solidFill>
              <a:srgbClr val="FF0000"/>
            </a:solidFill>
          </a:endParaRPr>
        </a:p>
      </dgm:t>
    </dgm:pt>
    <dgm:pt modelId="{9FEF96CD-C1FB-4254-828E-F5B30B8E4FDB}" type="parTrans" cxnId="{4343AC97-1476-456B-BEF1-7894522A0434}">
      <dgm:prSet/>
      <dgm:spPr/>
      <dgm:t>
        <a:bodyPr/>
        <a:lstStyle/>
        <a:p>
          <a:endParaRPr lang="ru-RU"/>
        </a:p>
      </dgm:t>
    </dgm:pt>
    <dgm:pt modelId="{ECB3EBD3-64A5-4346-8D7A-BEE83CFC765B}" type="sibTrans" cxnId="{4343AC97-1476-456B-BEF1-7894522A0434}">
      <dgm:prSet/>
      <dgm:spPr/>
      <dgm:t>
        <a:bodyPr/>
        <a:lstStyle/>
        <a:p>
          <a:endParaRPr lang="ru-RU"/>
        </a:p>
      </dgm:t>
    </dgm:pt>
    <dgm:pt modelId="{2217AC5D-6B91-4161-9736-A8AD3611903C}" type="pres">
      <dgm:prSet presAssocID="{64A28DCD-66DF-4471-AA0B-E11C79D8F5C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0727D3-8042-4D15-8038-5E9ABE04EF6E}" type="pres">
      <dgm:prSet presAssocID="{D55C0E1F-2038-4A77-AC98-5AFFB7B4C7F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564CA356-0E41-4EF1-83D8-242D4372586B}" type="pres">
      <dgm:prSet presAssocID="{5A2BE590-5D2B-426B-B961-3CC48204A7D7}" presName="Accent1" presStyleCnt="0"/>
      <dgm:spPr/>
    </dgm:pt>
    <dgm:pt modelId="{EEFFE482-5E94-4CE7-864B-64C476C2DAAD}" type="pres">
      <dgm:prSet presAssocID="{5A2BE590-5D2B-426B-B961-3CC48204A7D7}" presName="Accent" presStyleLbl="bgShp" presStyleIdx="0" presStyleCnt="6"/>
      <dgm:spPr/>
    </dgm:pt>
    <dgm:pt modelId="{F5CC90C0-8E36-4FD9-93A2-1C25C446096D}" type="pres">
      <dgm:prSet presAssocID="{5A2BE590-5D2B-426B-B961-3CC48204A7D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C807D-2CEA-44B4-965D-A77B83AD4BD0}" type="pres">
      <dgm:prSet presAssocID="{92964E32-2E03-415C-94EB-01CAFDF091DA}" presName="Accent2" presStyleCnt="0"/>
      <dgm:spPr/>
    </dgm:pt>
    <dgm:pt modelId="{C68CE5FE-D25F-4A97-9842-EF237FAF28F7}" type="pres">
      <dgm:prSet presAssocID="{92964E32-2E03-415C-94EB-01CAFDF091DA}" presName="Accent" presStyleLbl="bgShp" presStyleIdx="1" presStyleCnt="6"/>
      <dgm:spPr/>
    </dgm:pt>
    <dgm:pt modelId="{11B51C61-1187-4B36-ABED-95B503CA2380}" type="pres">
      <dgm:prSet presAssocID="{92964E32-2E03-415C-94EB-01CAFDF091D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9F8DE-9AB6-46C1-B475-08D030A283ED}" type="pres">
      <dgm:prSet presAssocID="{BBE34363-F1C3-4D0C-B49B-75F0DDC37232}" presName="Accent3" presStyleCnt="0"/>
      <dgm:spPr/>
    </dgm:pt>
    <dgm:pt modelId="{8A884503-42F8-4522-A16F-38F545258AD7}" type="pres">
      <dgm:prSet presAssocID="{BBE34363-F1C3-4D0C-B49B-75F0DDC37232}" presName="Accent" presStyleLbl="bgShp" presStyleIdx="2" presStyleCnt="6"/>
      <dgm:spPr/>
    </dgm:pt>
    <dgm:pt modelId="{AF0DE2A4-FE3D-45E7-9B9F-1147A8BEAB43}" type="pres">
      <dgm:prSet presAssocID="{BBE34363-F1C3-4D0C-B49B-75F0DDC3723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D7319-F1F5-464F-9169-71F1944D7561}" type="pres">
      <dgm:prSet presAssocID="{7A966724-B1C1-46E4-95E5-B108E16FB286}" presName="Accent4" presStyleCnt="0"/>
      <dgm:spPr/>
    </dgm:pt>
    <dgm:pt modelId="{43058394-F465-4AAF-B649-885E7C968746}" type="pres">
      <dgm:prSet presAssocID="{7A966724-B1C1-46E4-95E5-B108E16FB286}" presName="Accent" presStyleLbl="bgShp" presStyleIdx="3" presStyleCnt="6"/>
      <dgm:spPr/>
    </dgm:pt>
    <dgm:pt modelId="{261B2234-6F59-46A1-BCC4-3CFBD4018DB7}" type="pres">
      <dgm:prSet presAssocID="{7A966724-B1C1-46E4-95E5-B108E16FB28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223DC-F929-4082-93A4-CD587EC91E4F}" type="pres">
      <dgm:prSet presAssocID="{55569332-BAC3-470F-A5C7-3B043855F6C3}" presName="Accent5" presStyleCnt="0"/>
      <dgm:spPr/>
    </dgm:pt>
    <dgm:pt modelId="{5D4D021D-8EBB-4884-88AE-0FB5F6AF4871}" type="pres">
      <dgm:prSet presAssocID="{55569332-BAC3-470F-A5C7-3B043855F6C3}" presName="Accent" presStyleLbl="bgShp" presStyleIdx="4" presStyleCnt="6"/>
      <dgm:spPr/>
    </dgm:pt>
    <dgm:pt modelId="{C562D8FA-869D-4D7C-AB8A-21A597781C8E}" type="pres">
      <dgm:prSet presAssocID="{55569332-BAC3-470F-A5C7-3B043855F6C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60191-90E9-4658-A7A9-25E4E01FA3D0}" type="pres">
      <dgm:prSet presAssocID="{9255F426-C45F-4812-A081-950FDC22C01E}" presName="Accent6" presStyleCnt="0"/>
      <dgm:spPr/>
    </dgm:pt>
    <dgm:pt modelId="{28DB03CB-3A94-4953-8E85-079581A9A53C}" type="pres">
      <dgm:prSet presAssocID="{9255F426-C45F-4812-A081-950FDC22C01E}" presName="Accent" presStyleLbl="bgShp" presStyleIdx="5" presStyleCnt="6"/>
      <dgm:spPr/>
    </dgm:pt>
    <dgm:pt modelId="{28897524-4568-4CD5-8302-5B067BF75FFA}" type="pres">
      <dgm:prSet presAssocID="{9255F426-C45F-4812-A081-950FDC22C01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81F43-E08B-4D24-B50C-8045DDF4C783}" srcId="{D55C0E1F-2038-4A77-AC98-5AFFB7B4C7F0}" destId="{92964E32-2E03-415C-94EB-01CAFDF091DA}" srcOrd="1" destOrd="0" parTransId="{4523BAC7-B2CC-4A44-AE32-54A7E3403609}" sibTransId="{7FF28D58-9831-4AA3-8A2A-ACEE1A0B8889}"/>
    <dgm:cxn modelId="{F84555A0-C287-4CC8-BC1F-291D6A07F8AD}" type="presOf" srcId="{7A966724-B1C1-46E4-95E5-B108E16FB286}" destId="{261B2234-6F59-46A1-BCC4-3CFBD4018DB7}" srcOrd="0" destOrd="0" presId="urn:microsoft.com/office/officeart/2011/layout/HexagonRadial"/>
    <dgm:cxn modelId="{0A614993-3576-47E0-BA24-F40659817825}" type="presOf" srcId="{5A2BE590-5D2B-426B-B961-3CC48204A7D7}" destId="{F5CC90C0-8E36-4FD9-93A2-1C25C446096D}" srcOrd="0" destOrd="0" presId="urn:microsoft.com/office/officeart/2011/layout/HexagonRadial"/>
    <dgm:cxn modelId="{4343AC97-1476-456B-BEF1-7894522A0434}" srcId="{D55C0E1F-2038-4A77-AC98-5AFFB7B4C7F0}" destId="{9255F426-C45F-4812-A081-950FDC22C01E}" srcOrd="5" destOrd="0" parTransId="{9FEF96CD-C1FB-4254-828E-F5B30B8E4FDB}" sibTransId="{ECB3EBD3-64A5-4346-8D7A-BEE83CFC765B}"/>
    <dgm:cxn modelId="{5B5BE135-8C23-43B2-9619-DF4BF5A58278}" type="presOf" srcId="{BBE34363-F1C3-4D0C-B49B-75F0DDC37232}" destId="{AF0DE2A4-FE3D-45E7-9B9F-1147A8BEAB43}" srcOrd="0" destOrd="0" presId="urn:microsoft.com/office/officeart/2011/layout/HexagonRadial"/>
    <dgm:cxn modelId="{A15730BE-CEBD-4681-AF04-24A256CA8778}" type="presOf" srcId="{9255F426-C45F-4812-A081-950FDC22C01E}" destId="{28897524-4568-4CD5-8302-5B067BF75FFA}" srcOrd="0" destOrd="0" presId="urn:microsoft.com/office/officeart/2011/layout/HexagonRadial"/>
    <dgm:cxn modelId="{FEB4B795-07C4-4C39-8D1B-5E63A80891E6}" type="presOf" srcId="{55569332-BAC3-470F-A5C7-3B043855F6C3}" destId="{C562D8FA-869D-4D7C-AB8A-21A597781C8E}" srcOrd="0" destOrd="0" presId="urn:microsoft.com/office/officeart/2011/layout/HexagonRadial"/>
    <dgm:cxn modelId="{97F77585-F071-46FA-B6BB-B349B0CB47F3}" srcId="{D55C0E1F-2038-4A77-AC98-5AFFB7B4C7F0}" destId="{55569332-BAC3-470F-A5C7-3B043855F6C3}" srcOrd="4" destOrd="0" parTransId="{A4D1E4FD-7A8E-4B94-8B08-59D8939FE0D6}" sibTransId="{C0316934-8C6F-414D-89CD-945B9E29C477}"/>
    <dgm:cxn modelId="{6362F940-2350-4F4E-B81A-15EC85612543}" type="presOf" srcId="{D55C0E1F-2038-4A77-AC98-5AFFB7B4C7F0}" destId="{AA0727D3-8042-4D15-8038-5E9ABE04EF6E}" srcOrd="0" destOrd="0" presId="urn:microsoft.com/office/officeart/2011/layout/HexagonRadial"/>
    <dgm:cxn modelId="{243C3EF1-3E7F-472D-8766-F16F716D555D}" srcId="{D55C0E1F-2038-4A77-AC98-5AFFB7B4C7F0}" destId="{7A966724-B1C1-46E4-95E5-B108E16FB286}" srcOrd="3" destOrd="0" parTransId="{D3628246-1034-4FA2-A08C-C5475CD72D64}" sibTransId="{49F63CE6-0ED6-4FC2-9029-F3F43E8C2D09}"/>
    <dgm:cxn modelId="{086960D4-805B-4A24-A52B-2FEC6F271FFA}" srcId="{64A28DCD-66DF-4471-AA0B-E11C79D8F5C5}" destId="{D55C0E1F-2038-4A77-AC98-5AFFB7B4C7F0}" srcOrd="0" destOrd="0" parTransId="{49F09288-2CA5-4C55-8463-4638E5658099}" sibTransId="{1DA0ED66-93A1-4FFB-863A-9F8241A13EB5}"/>
    <dgm:cxn modelId="{B58EBA27-29B3-4431-999F-74BDCA947113}" srcId="{D55C0E1F-2038-4A77-AC98-5AFFB7B4C7F0}" destId="{BBE34363-F1C3-4D0C-B49B-75F0DDC37232}" srcOrd="2" destOrd="0" parTransId="{5AF101D3-7B99-48CA-AE9D-7292D3D54FD9}" sibTransId="{6C82BB29-80DD-445F-B744-0F871CAEF0A9}"/>
    <dgm:cxn modelId="{2959CAF0-4E6D-41AE-9A3E-61B851E465A7}" srcId="{D55C0E1F-2038-4A77-AC98-5AFFB7B4C7F0}" destId="{5A2BE590-5D2B-426B-B961-3CC48204A7D7}" srcOrd="0" destOrd="0" parTransId="{C04E8AF1-C6D3-4D08-A4EA-5E96EF82EA95}" sibTransId="{FB6A0670-9685-42FA-818D-61C552D070B4}"/>
    <dgm:cxn modelId="{611AA90E-41F3-4F49-ACA9-A2B5E89CCC93}" type="presOf" srcId="{92964E32-2E03-415C-94EB-01CAFDF091DA}" destId="{11B51C61-1187-4B36-ABED-95B503CA2380}" srcOrd="0" destOrd="0" presId="urn:microsoft.com/office/officeart/2011/layout/HexagonRadial"/>
    <dgm:cxn modelId="{7B8C2A49-BF3D-43EC-9760-6BD4EC49A330}" type="presOf" srcId="{64A28DCD-66DF-4471-AA0B-E11C79D8F5C5}" destId="{2217AC5D-6B91-4161-9736-A8AD3611903C}" srcOrd="0" destOrd="0" presId="urn:microsoft.com/office/officeart/2011/layout/HexagonRadial"/>
    <dgm:cxn modelId="{6D31E672-DB2A-4DEE-92DA-61CCBB22BA9C}" type="presParOf" srcId="{2217AC5D-6B91-4161-9736-A8AD3611903C}" destId="{AA0727D3-8042-4D15-8038-5E9ABE04EF6E}" srcOrd="0" destOrd="0" presId="urn:microsoft.com/office/officeart/2011/layout/HexagonRadial"/>
    <dgm:cxn modelId="{C391DB51-3571-42BF-B1FF-E8E425B61386}" type="presParOf" srcId="{2217AC5D-6B91-4161-9736-A8AD3611903C}" destId="{564CA356-0E41-4EF1-83D8-242D4372586B}" srcOrd="1" destOrd="0" presId="urn:microsoft.com/office/officeart/2011/layout/HexagonRadial"/>
    <dgm:cxn modelId="{BD4F0897-DE6C-46A6-96E6-8AF900FC2997}" type="presParOf" srcId="{564CA356-0E41-4EF1-83D8-242D4372586B}" destId="{EEFFE482-5E94-4CE7-864B-64C476C2DAAD}" srcOrd="0" destOrd="0" presId="urn:microsoft.com/office/officeart/2011/layout/HexagonRadial"/>
    <dgm:cxn modelId="{94D22666-5726-4666-9F2B-5EF8C28E5749}" type="presParOf" srcId="{2217AC5D-6B91-4161-9736-A8AD3611903C}" destId="{F5CC90C0-8E36-4FD9-93A2-1C25C446096D}" srcOrd="2" destOrd="0" presId="urn:microsoft.com/office/officeart/2011/layout/HexagonRadial"/>
    <dgm:cxn modelId="{956BC30F-33CF-4A53-BDCD-AEC3AAC56494}" type="presParOf" srcId="{2217AC5D-6B91-4161-9736-A8AD3611903C}" destId="{EDDC807D-2CEA-44B4-965D-A77B83AD4BD0}" srcOrd="3" destOrd="0" presId="urn:microsoft.com/office/officeart/2011/layout/HexagonRadial"/>
    <dgm:cxn modelId="{9709111A-10D4-4817-AC24-A01E2C50DF5D}" type="presParOf" srcId="{EDDC807D-2CEA-44B4-965D-A77B83AD4BD0}" destId="{C68CE5FE-D25F-4A97-9842-EF237FAF28F7}" srcOrd="0" destOrd="0" presId="urn:microsoft.com/office/officeart/2011/layout/HexagonRadial"/>
    <dgm:cxn modelId="{1ED71D93-A371-4DC1-B5C4-61EF524134B7}" type="presParOf" srcId="{2217AC5D-6B91-4161-9736-A8AD3611903C}" destId="{11B51C61-1187-4B36-ABED-95B503CA2380}" srcOrd="4" destOrd="0" presId="urn:microsoft.com/office/officeart/2011/layout/HexagonRadial"/>
    <dgm:cxn modelId="{1A108CF1-F04B-434F-A12E-0E1F11922678}" type="presParOf" srcId="{2217AC5D-6B91-4161-9736-A8AD3611903C}" destId="{6879F8DE-9AB6-46C1-B475-08D030A283ED}" srcOrd="5" destOrd="0" presId="urn:microsoft.com/office/officeart/2011/layout/HexagonRadial"/>
    <dgm:cxn modelId="{3191DAF7-BA5C-4ED7-9A08-3DAF6C10F386}" type="presParOf" srcId="{6879F8DE-9AB6-46C1-B475-08D030A283ED}" destId="{8A884503-42F8-4522-A16F-38F545258AD7}" srcOrd="0" destOrd="0" presId="urn:microsoft.com/office/officeart/2011/layout/HexagonRadial"/>
    <dgm:cxn modelId="{832B0E63-E3F0-4AEB-A84E-85269E464459}" type="presParOf" srcId="{2217AC5D-6B91-4161-9736-A8AD3611903C}" destId="{AF0DE2A4-FE3D-45E7-9B9F-1147A8BEAB43}" srcOrd="6" destOrd="0" presId="urn:microsoft.com/office/officeart/2011/layout/HexagonRadial"/>
    <dgm:cxn modelId="{FEB5E287-8022-4340-90E5-450E590BE676}" type="presParOf" srcId="{2217AC5D-6B91-4161-9736-A8AD3611903C}" destId="{97DD7319-F1F5-464F-9169-71F1944D7561}" srcOrd="7" destOrd="0" presId="urn:microsoft.com/office/officeart/2011/layout/HexagonRadial"/>
    <dgm:cxn modelId="{36A64E15-6988-49A3-B67E-DFDB3EC01A77}" type="presParOf" srcId="{97DD7319-F1F5-464F-9169-71F1944D7561}" destId="{43058394-F465-4AAF-B649-885E7C968746}" srcOrd="0" destOrd="0" presId="urn:microsoft.com/office/officeart/2011/layout/HexagonRadial"/>
    <dgm:cxn modelId="{D0C70A7C-2287-4D58-8971-B1042E35F210}" type="presParOf" srcId="{2217AC5D-6B91-4161-9736-A8AD3611903C}" destId="{261B2234-6F59-46A1-BCC4-3CFBD4018DB7}" srcOrd="8" destOrd="0" presId="urn:microsoft.com/office/officeart/2011/layout/HexagonRadial"/>
    <dgm:cxn modelId="{0AA001C6-DC85-4A7A-B451-8940E82A5185}" type="presParOf" srcId="{2217AC5D-6B91-4161-9736-A8AD3611903C}" destId="{D31223DC-F929-4082-93A4-CD587EC91E4F}" srcOrd="9" destOrd="0" presId="urn:microsoft.com/office/officeart/2011/layout/HexagonRadial"/>
    <dgm:cxn modelId="{602D22C3-A712-4982-B6DF-E429812410B9}" type="presParOf" srcId="{D31223DC-F929-4082-93A4-CD587EC91E4F}" destId="{5D4D021D-8EBB-4884-88AE-0FB5F6AF4871}" srcOrd="0" destOrd="0" presId="urn:microsoft.com/office/officeart/2011/layout/HexagonRadial"/>
    <dgm:cxn modelId="{201204A4-2979-46D4-B95D-3D58062F2781}" type="presParOf" srcId="{2217AC5D-6B91-4161-9736-A8AD3611903C}" destId="{C562D8FA-869D-4D7C-AB8A-21A597781C8E}" srcOrd="10" destOrd="0" presId="urn:microsoft.com/office/officeart/2011/layout/HexagonRadial"/>
    <dgm:cxn modelId="{DA115D70-EB8F-46E5-8343-E14F5554613B}" type="presParOf" srcId="{2217AC5D-6B91-4161-9736-A8AD3611903C}" destId="{64F60191-90E9-4658-A7A9-25E4E01FA3D0}" srcOrd="11" destOrd="0" presId="urn:microsoft.com/office/officeart/2011/layout/HexagonRadial"/>
    <dgm:cxn modelId="{F13E5578-054D-4F64-83DC-35D090A280A6}" type="presParOf" srcId="{64F60191-90E9-4658-A7A9-25E4E01FA3D0}" destId="{28DB03CB-3A94-4953-8E85-079581A9A53C}" srcOrd="0" destOrd="0" presId="urn:microsoft.com/office/officeart/2011/layout/HexagonRadial"/>
    <dgm:cxn modelId="{445D7775-CB27-4D17-9B1A-5A5431D871C9}" type="presParOf" srcId="{2217AC5D-6B91-4161-9736-A8AD3611903C}" destId="{28897524-4568-4CD5-8302-5B067BF75FF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27D3-8042-4D15-8038-5E9ABE04EF6E}">
      <dsp:nvSpPr>
        <dsp:cNvPr id="0" name=""/>
        <dsp:cNvSpPr/>
      </dsp:nvSpPr>
      <dsp:spPr>
        <a:xfrm>
          <a:off x="3186674" y="1460075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завдання</a:t>
          </a:r>
          <a:endParaRPr lang="ru-RU" sz="1400" kern="1200" dirty="0"/>
        </a:p>
      </dsp:txBody>
      <dsp:txXfrm>
        <a:off x="3494209" y="1726106"/>
        <a:ext cx="1240749" cy="1073297"/>
      </dsp:txXfrm>
    </dsp:sp>
    <dsp:sp modelId="{C68CE5FE-D25F-4A97-9842-EF237FAF28F7}">
      <dsp:nvSpPr>
        <dsp:cNvPr id="0" name=""/>
        <dsp:cNvSpPr/>
      </dsp:nvSpPr>
      <dsp:spPr>
        <a:xfrm>
          <a:off x="4348774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C90C0-8E36-4FD9-93A2-1C25C446096D}">
      <dsp:nvSpPr>
        <dsp:cNvPr id="0" name=""/>
        <dsp:cNvSpPr/>
      </dsp:nvSpPr>
      <dsp:spPr>
        <a:xfrm>
          <a:off x="3357622" y="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</a:rPr>
            <a:t>цікаві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609656" y="218039"/>
        <a:ext cx="1016763" cy="879619"/>
      </dsp:txXfrm>
    </dsp:sp>
    <dsp:sp modelId="{8A884503-42F8-4522-A16F-38F545258AD7}">
      <dsp:nvSpPr>
        <dsp:cNvPr id="0" name=""/>
        <dsp:cNvSpPr/>
      </dsp:nvSpPr>
      <dsp:spPr>
        <a:xfrm>
          <a:off x="5165956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51C61-1187-4B36-ABED-95B503CA2380}">
      <dsp:nvSpPr>
        <dsp:cNvPr id="0" name=""/>
        <dsp:cNvSpPr/>
      </dsp:nvSpPr>
      <dsp:spPr>
        <a:xfrm>
          <a:off x="4752400" y="809242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FF0000"/>
              </a:solidFill>
            </a:rPr>
            <a:t>корисні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5004434" y="1027281"/>
        <a:ext cx="1016763" cy="879619"/>
      </dsp:txXfrm>
    </dsp:sp>
    <dsp:sp modelId="{43058394-F465-4AAF-B649-885E7C968746}">
      <dsp:nvSpPr>
        <dsp:cNvPr id="0" name=""/>
        <dsp:cNvSpPr/>
      </dsp:nvSpPr>
      <dsp:spPr>
        <a:xfrm>
          <a:off x="4598288" y="309304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DE2A4-FE3D-45E7-9B9F-1147A8BEAB43}">
      <dsp:nvSpPr>
        <dsp:cNvPr id="0" name=""/>
        <dsp:cNvSpPr/>
      </dsp:nvSpPr>
      <dsp:spPr>
        <a:xfrm>
          <a:off x="4752400" y="24001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</a:rPr>
            <a:t>нескладні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004434" y="2618157"/>
        <a:ext cx="1016763" cy="879619"/>
      </dsp:txXfrm>
    </dsp:sp>
    <dsp:sp modelId="{5D4D021D-8EBB-4884-88AE-0FB5F6AF4871}">
      <dsp:nvSpPr>
        <dsp:cNvPr id="0" name=""/>
        <dsp:cNvSpPr/>
      </dsp:nvSpPr>
      <dsp:spPr>
        <a:xfrm>
          <a:off x="3190127" y="32252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B2234-6F59-46A1-BCC4-3CFBD4018DB7}">
      <dsp:nvSpPr>
        <dsp:cNvPr id="0" name=""/>
        <dsp:cNvSpPr/>
      </dsp:nvSpPr>
      <dsp:spPr>
        <a:xfrm>
          <a:off x="3357622" y="321026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FF0000"/>
              </a:solidFill>
            </a:rPr>
            <a:t>актуальні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609656" y="3428304"/>
        <a:ext cx="1016763" cy="879619"/>
      </dsp:txXfrm>
    </dsp:sp>
    <dsp:sp modelId="{28DB03CB-3A94-4953-8E85-079581A9A53C}">
      <dsp:nvSpPr>
        <dsp:cNvPr id="0" name=""/>
        <dsp:cNvSpPr/>
      </dsp:nvSpPr>
      <dsp:spPr>
        <a:xfrm>
          <a:off x="2359563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2D8FA-869D-4D7C-AB8A-21A597781C8E}">
      <dsp:nvSpPr>
        <dsp:cNvPr id="0" name=""/>
        <dsp:cNvSpPr/>
      </dsp:nvSpPr>
      <dsp:spPr>
        <a:xfrm>
          <a:off x="1956368" y="240102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</a:rPr>
            <a:t>мотиваційні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208402" y="2619062"/>
        <a:ext cx="1016763" cy="879619"/>
      </dsp:txXfrm>
    </dsp:sp>
    <dsp:sp modelId="{28897524-4568-4CD5-8302-5B067BF75FFA}">
      <dsp:nvSpPr>
        <dsp:cNvPr id="0" name=""/>
        <dsp:cNvSpPr/>
      </dsp:nvSpPr>
      <dsp:spPr>
        <a:xfrm>
          <a:off x="1956368" y="807431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0000"/>
              </a:solidFill>
            </a:rPr>
            <a:t>розвиваючі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2208402" y="1025470"/>
        <a:ext cx="1016763" cy="87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2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0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6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0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4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4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4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B702-BAFB-452C-B4AD-A53FBAB7D59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3323-B88D-42E9-86FC-5C160C29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1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1"/>
            <a:ext cx="7918648" cy="23316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Організація </a:t>
            </a:r>
            <a:b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дистанційної роботи </a:t>
            </a:r>
            <a:b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 дітьми та батьками</a:t>
            </a:r>
            <a:b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у закладах дошкільної освіти</a:t>
            </a:r>
            <a:b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77072"/>
            <a:ext cx="5144616" cy="2520280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solidFill>
                  <a:srgbClr val="00B050"/>
                </a:solidFill>
              </a:rPr>
              <a:t>З досвіду роботи вихователя</a:t>
            </a:r>
          </a:p>
          <a:p>
            <a:pPr algn="r"/>
            <a:r>
              <a:rPr lang="uk-UA" sz="2400" dirty="0" smtClean="0">
                <a:solidFill>
                  <a:srgbClr val="00B050"/>
                </a:solidFill>
              </a:rPr>
              <a:t>Харченко Т.А.</a:t>
            </a:r>
          </a:p>
          <a:p>
            <a:pPr algn="r"/>
            <a:r>
              <a:rPr lang="uk-UA" sz="2400" dirty="0" smtClean="0">
                <a:solidFill>
                  <a:srgbClr val="00B050"/>
                </a:solidFill>
              </a:rPr>
              <a:t>КЗ </a:t>
            </a:r>
            <a:r>
              <a:rPr lang="uk-UA" sz="2400" dirty="0" err="1" smtClean="0">
                <a:solidFill>
                  <a:srgbClr val="00B050"/>
                </a:solidFill>
              </a:rPr>
              <a:t>Нікольський</a:t>
            </a:r>
            <a:r>
              <a:rPr lang="uk-UA" sz="2400" dirty="0" smtClean="0">
                <a:solidFill>
                  <a:srgbClr val="00B050"/>
                </a:solidFill>
              </a:rPr>
              <a:t> ясла-садок №3 «Ромашка</a:t>
            </a:r>
            <a:r>
              <a:rPr lang="uk-UA" sz="2400" dirty="0" smtClean="0"/>
              <a:t>»</a:t>
            </a:r>
          </a:p>
          <a:p>
            <a:pPr algn="r"/>
            <a:r>
              <a:rPr lang="en-US" sz="2400" dirty="0"/>
              <a:t>https://dnz3romashka.e-schools.info</a:t>
            </a:r>
            <a:endParaRPr lang="uk-UA" sz="2400" dirty="0" smtClean="0"/>
          </a:p>
          <a:p>
            <a:pPr algn="r"/>
            <a:endParaRPr lang="uk-UA" sz="2400" dirty="0" smtClean="0"/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57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Завдання дистанційної освіти в ЗДО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ru-RU" sz="3000" b="1" dirty="0">
                <a:latin typeface="Bookman Old Style" panose="02050604050505020204" pitchFamily="18" charset="0"/>
              </a:rPr>
              <a:t>Головним завданням дистанційного навчання є </a:t>
            </a:r>
            <a:r>
              <a:rPr lang="ru-RU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безперервний</a:t>
            </a:r>
            <a:r>
              <a:rPr lang="ru-RU" sz="3000" b="1" dirty="0" smtClean="0">
                <a:latin typeface="Bookman Old Style" panose="02050604050505020204" pitchFamily="18" charset="0"/>
              </a:rPr>
              <a:t> розвиток </a:t>
            </a:r>
            <a:r>
              <a:rPr lang="ru-RU" sz="3000" b="1" dirty="0">
                <a:latin typeface="Bookman Old Style" panose="02050604050505020204" pitchFamily="18" charset="0"/>
              </a:rPr>
              <a:t>творчих та інтелектуальних здібностей дитини</a:t>
            </a:r>
            <a:r>
              <a:rPr lang="ru-RU" sz="3000" dirty="0">
                <a:latin typeface="Bookman Old Style" panose="02050604050505020204" pitchFamily="18" charset="0"/>
              </a:rPr>
              <a:t> за допомогою відкритого й вільного використання всіх освітніх ресурсів і програм, включно з наявними в Інтернеті.</a:t>
            </a:r>
          </a:p>
          <a:p>
            <a:pPr algn="just" fontAlgn="base"/>
            <a:r>
              <a:rPr lang="ru-RU" sz="3000" dirty="0">
                <a:latin typeface="Bookman Old Style" panose="02050604050505020204" pitchFamily="18" charset="0"/>
              </a:rPr>
              <a:t>    Дистанційна форма навчання передбачає</a:t>
            </a:r>
            <a:r>
              <a:rPr lang="ru-RU" sz="3000" b="1" dirty="0">
                <a:latin typeface="Bookman Old Style" panose="02050604050505020204" pitchFamily="18" charset="0"/>
              </a:rPr>
              <a:t> наявність доступу до мережі Інтернет, </a:t>
            </a:r>
            <a:r>
              <a:rPr lang="ru-RU" sz="3000" dirty="0">
                <a:latin typeface="Bookman Old Style" panose="02050604050505020204" pitchFamily="18" charset="0"/>
              </a:rPr>
              <a:t>а також </a:t>
            </a:r>
            <a:r>
              <a:rPr lang="ru-RU" sz="3000" b="1" dirty="0">
                <a:latin typeface="Bookman Old Style" panose="02050604050505020204" pitchFamily="18" charset="0"/>
              </a:rPr>
              <a:t>технічного забезпечення </a:t>
            </a:r>
            <a:r>
              <a:rPr lang="ru-RU" sz="3000" dirty="0">
                <a:latin typeface="Bookman Old Style" panose="02050604050505020204" pitchFamily="18" charset="0"/>
              </a:rPr>
              <a:t>(комп’ютера, планшет, смартфона тощо).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5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Вихователь </a:t>
            </a:r>
            <a:r>
              <a:rPr lang="en-US" dirty="0" smtClean="0"/>
              <a:t>VS </a:t>
            </a:r>
            <a:r>
              <a:rPr lang="uk-UA" dirty="0" smtClean="0"/>
              <a:t>карантин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«+» 						</a:t>
            </a:r>
            <a:r>
              <a:rPr lang="uk-UA" dirty="0" smtClean="0">
                <a:solidFill>
                  <a:srgbClr val="FF0000"/>
                </a:solidFill>
              </a:rPr>
              <a:t>«-»</a:t>
            </a:r>
          </a:p>
          <a:p>
            <a:pPr marL="0" indent="0">
              <a:buNone/>
            </a:pPr>
            <a:r>
              <a:rPr lang="uk-UA" sz="2400" dirty="0" smtClean="0"/>
              <a:t>+ Час на самоосвіту</a:t>
            </a:r>
            <a:r>
              <a:rPr lang="uk-UA" dirty="0" smtClean="0"/>
              <a:t>		      </a:t>
            </a:r>
            <a:r>
              <a:rPr lang="uk-UA" sz="2000" b="1" dirty="0" smtClean="0">
                <a:solidFill>
                  <a:srgbClr val="FF0000"/>
                </a:solidFill>
              </a:rPr>
              <a:t>відсутність можливості подання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400" dirty="0" smtClean="0"/>
              <a:t>+ Розробка дидактичних 	        </a:t>
            </a:r>
            <a:r>
              <a:rPr lang="uk-UA" sz="2000" b="1" dirty="0" smtClean="0">
                <a:solidFill>
                  <a:srgbClr val="FF0000"/>
                </a:solidFill>
              </a:rPr>
              <a:t>нового матеріалу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400" dirty="0" smtClean="0"/>
              <a:t>матеріалів</a:t>
            </a:r>
            <a:r>
              <a:rPr lang="uk-UA" sz="2400" dirty="0"/>
              <a:t>	</a:t>
            </a:r>
            <a:r>
              <a:rPr lang="uk-UA" sz="2400" dirty="0" smtClean="0"/>
              <a:t>		</a:t>
            </a:r>
          </a:p>
          <a:p>
            <a:pPr marL="0" indent="0">
              <a:buNone/>
            </a:pPr>
            <a:r>
              <a:rPr lang="uk-UA" sz="2400" dirty="0" smtClean="0"/>
              <a:t>+ налагодження взаємозв'язку    </a:t>
            </a:r>
            <a:r>
              <a:rPr lang="uk-UA" sz="2000" b="1" dirty="0" smtClean="0">
                <a:solidFill>
                  <a:srgbClr val="FF0000"/>
                </a:solidFill>
              </a:rPr>
              <a:t>відсутність живого спілкування</a:t>
            </a:r>
          </a:p>
          <a:p>
            <a:pPr marL="0" indent="0">
              <a:buNone/>
            </a:pPr>
            <a:r>
              <a:rPr lang="uk-UA" sz="2400" dirty="0" smtClean="0"/>
              <a:t>з батьками	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Організація дистанційного навчання здобувачів освіти 1-4-х класі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Організація роботи вихователя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71600" y="1600201"/>
            <a:ext cx="7920880" cy="38450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Розробити план  ( має відповідати програмі, за якою працює ЗДО)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Налаштування зв'язку з батьками (</a:t>
            </a:r>
            <a:r>
              <a:rPr lang="uk-UA" dirty="0" smtClean="0">
                <a:solidFill>
                  <a:srgbClr val="FF0000"/>
                </a:solidFill>
              </a:rPr>
              <a:t>сайт дитячого садка</a:t>
            </a:r>
            <a:r>
              <a:rPr lang="uk-UA" dirty="0" smtClean="0"/>
              <a:t>, </a:t>
            </a:r>
            <a:r>
              <a:rPr lang="en-US" dirty="0" smtClean="0"/>
              <a:t>Viber, Facebook,</a:t>
            </a:r>
            <a:r>
              <a:rPr lang="uk-UA" dirty="0" smtClean="0"/>
              <a:t> тощо.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rgbClr val="FF0000"/>
                </a:solidFill>
              </a:rPr>
              <a:t> МОТИВЦІЯ БАТЬКІВ І ДІТЕЙ.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Підтримка, допомога (інформаційна).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5040560" cy="3311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238052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План роботи</a:t>
            </a:r>
            <a:br>
              <a:rPr lang="uk-UA" sz="4000" dirty="0" smtClean="0">
                <a:solidFill>
                  <a:srgbClr val="002060"/>
                </a:solidFill>
              </a:rPr>
            </a:br>
            <a:r>
              <a:rPr lang="uk-UA" sz="4000" dirty="0" smtClean="0">
                <a:solidFill>
                  <a:srgbClr val="002060"/>
                </a:solidFill>
              </a:rPr>
              <a:t>приклад на 1 день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71600" y="1600201"/>
            <a:ext cx="5328592" cy="38450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b="1" dirty="0"/>
              <a:t>I Методична робота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1)</a:t>
            </a:r>
            <a:r>
              <a:rPr lang="uk-UA" dirty="0"/>
              <a:t>Поповнення онлайн бібліотеки методичних матеріалів для вихователів проекту «</a:t>
            </a:r>
            <a:r>
              <a:rPr lang="uk-UA" dirty="0" err="1"/>
              <a:t>Всеосвіта</a:t>
            </a:r>
            <a:r>
              <a:rPr lang="uk-UA" dirty="0"/>
              <a:t>»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uk-UA" dirty="0" smtClean="0"/>
          </a:p>
          <a:p>
            <a:pPr marL="0" indent="0">
              <a:buNone/>
            </a:pPr>
            <a:r>
              <a:rPr lang="en-US" b="1" dirty="0" smtClean="0"/>
              <a:t>II</a:t>
            </a:r>
            <a:r>
              <a:rPr lang="uk-UA" b="1" dirty="0" smtClean="0"/>
              <a:t> </a:t>
            </a:r>
            <a:r>
              <a:rPr lang="uk-UA" b="1" dirty="0"/>
              <a:t>Організаційно-педагогічна </a:t>
            </a:r>
            <a:r>
              <a:rPr lang="uk-UA" b="1" dirty="0" smtClean="0"/>
              <a:t>робота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arenR"/>
            </a:pPr>
            <a:r>
              <a:rPr lang="uk-UA" dirty="0" smtClean="0"/>
              <a:t>Дистанційна </a:t>
            </a:r>
            <a:r>
              <a:rPr lang="uk-UA" dirty="0"/>
              <a:t>робота з батьками: розміщення інформації  в соціальній мережі </a:t>
            </a:r>
            <a:r>
              <a:rPr lang="uk-UA" dirty="0" err="1"/>
              <a:t>Вайбер</a:t>
            </a:r>
            <a:r>
              <a:rPr lang="uk-UA" b="1" dirty="0"/>
              <a:t> </a:t>
            </a:r>
            <a:r>
              <a:rPr lang="uk-UA" dirty="0"/>
              <a:t>казкової  історії «Загублена писанка» (цікава розповідь діткам про Великдень та традиції свята, зокрема – про розфарбовування яєць</a:t>
            </a:r>
            <a:r>
              <a:rPr lang="uk-UA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2) </a:t>
            </a:r>
            <a:r>
              <a:rPr lang="uk-UA" dirty="0"/>
              <a:t>Дистанційна робота з батьками: розміщення  в соціальній мережі </a:t>
            </a:r>
            <a:r>
              <a:rPr lang="uk-UA" dirty="0" err="1"/>
              <a:t>Вайбер</a:t>
            </a:r>
            <a:r>
              <a:rPr lang="uk-UA" dirty="0"/>
              <a:t> файлу з розмальовкою «Великдень»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3)</a:t>
            </a:r>
            <a:r>
              <a:rPr lang="uk-UA" dirty="0"/>
              <a:t> Організація фотоконкурсу «Моя пасочка» (фото дитини з пасочкою надсилати у </a:t>
            </a:r>
            <a:r>
              <a:rPr lang="uk-UA" dirty="0" err="1"/>
              <a:t>вайбер</a:t>
            </a:r>
            <a:r>
              <a:rPr lang="uk-UA" dirty="0"/>
              <a:t>-чат до 21.04.)</a:t>
            </a:r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9" y="1340767"/>
            <a:ext cx="2630826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13764"/>
          <a:stretch/>
        </p:blipFill>
        <p:spPr>
          <a:xfrm>
            <a:off x="6489294" y="4019994"/>
            <a:ext cx="2200392" cy="29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Завдання для дітей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7778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ВМК ДНЗ (я/с) «Чебурашка» - Готуємося до школ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Завдання для дітей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«Робимо зарядку разом»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4664"/>
            <a:ext cx="1599642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836982"/>
            <a:ext cx="1614650" cy="2152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2046025" cy="272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76" y="3190325"/>
            <a:ext cx="2052228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21291" r="21327" b="21604"/>
          <a:stretch/>
        </p:blipFill>
        <p:spPr>
          <a:xfrm>
            <a:off x="4997284" y="2199263"/>
            <a:ext cx="2094995" cy="2728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81" y="4989848"/>
            <a:ext cx="1008112" cy="1792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0" y="4558477"/>
            <a:ext cx="159964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Завдання для дітей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«Я - матусин помічник»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00" y="2031790"/>
            <a:ext cx="2576885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463838"/>
            <a:ext cx="2787774" cy="3717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8" y="2492896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Організація  дистанційної роботи  з дітьми та батьками у закладах дошкільної освіти </vt:lpstr>
      <vt:lpstr>Завдання дистанційної освіти в ЗДО</vt:lpstr>
      <vt:lpstr>Вихователь VS карантин</vt:lpstr>
      <vt:lpstr>Організація роботи вихователя</vt:lpstr>
      <vt:lpstr>Презентация PowerPoint</vt:lpstr>
      <vt:lpstr>План роботи приклад на 1 день</vt:lpstr>
      <vt:lpstr>Завдання для дітей</vt:lpstr>
      <vt:lpstr>Завдання для дітей</vt:lpstr>
      <vt:lpstr>Завдання для дітей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 дистанційної роботи  з дітьми та батьками у закладах дошкільної освіти</dc:title>
  <dc:creator>Людоед</dc:creator>
  <cp:lastModifiedBy>Людоед</cp:lastModifiedBy>
  <cp:revision>11</cp:revision>
  <dcterms:created xsi:type="dcterms:W3CDTF">2020-04-15T06:02:26Z</dcterms:created>
  <dcterms:modified xsi:type="dcterms:W3CDTF">2020-04-15T07:16:27Z</dcterms:modified>
</cp:coreProperties>
</file>