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5" r:id="rId2"/>
    <p:sldId id="262" r:id="rId3"/>
    <p:sldId id="258" r:id="rId4"/>
    <p:sldId id="260" r:id="rId5"/>
    <p:sldId id="267" r:id="rId6"/>
    <p:sldId id="259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Relationship Id="rId14" Type="http://schemas.openxmlformats.org/officeDocument/2006/relationships/image" Target="../media/image1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29.svg"/><Relationship Id="rId2" Type="http://schemas.openxmlformats.org/officeDocument/2006/relationships/image" Target="../media/image19.svg"/><Relationship Id="rId1" Type="http://schemas.openxmlformats.org/officeDocument/2006/relationships/image" Target="../media/image10.png"/><Relationship Id="rId6" Type="http://schemas.openxmlformats.org/officeDocument/2006/relationships/image" Target="../media/image23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14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openxmlformats.org/officeDocument/2006/relationships/image" Target="../media/image41.svg"/><Relationship Id="rId2" Type="http://schemas.openxmlformats.org/officeDocument/2006/relationships/image" Target="../media/image31.svg"/><Relationship Id="rId1" Type="http://schemas.openxmlformats.org/officeDocument/2006/relationships/image" Target="../media/image16.png"/><Relationship Id="rId6" Type="http://schemas.openxmlformats.org/officeDocument/2006/relationships/image" Target="../media/image35.sv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2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5.png"/><Relationship Id="rId1" Type="http://schemas.openxmlformats.org/officeDocument/2006/relationships/image" Target="../media/image26.png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Relationship Id="rId1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29.svg"/><Relationship Id="rId2" Type="http://schemas.openxmlformats.org/officeDocument/2006/relationships/image" Target="../media/image19.svg"/><Relationship Id="rId1" Type="http://schemas.openxmlformats.org/officeDocument/2006/relationships/image" Target="../media/image10.png"/><Relationship Id="rId6" Type="http://schemas.openxmlformats.org/officeDocument/2006/relationships/image" Target="../media/image23.sv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14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openxmlformats.org/officeDocument/2006/relationships/image" Target="../media/image41.svg"/><Relationship Id="rId2" Type="http://schemas.openxmlformats.org/officeDocument/2006/relationships/image" Target="../media/image31.svg"/><Relationship Id="rId1" Type="http://schemas.openxmlformats.org/officeDocument/2006/relationships/image" Target="../media/image16.png"/><Relationship Id="rId6" Type="http://schemas.openxmlformats.org/officeDocument/2006/relationships/image" Target="../media/image35.sv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2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5.png"/><Relationship Id="rId1" Type="http://schemas.openxmlformats.org/officeDocument/2006/relationships/image" Target="../media/image26.png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A95BB-AFE9-43F6-98D8-1E4376E2E68D}" type="doc">
      <dgm:prSet loTypeId="urn:microsoft.com/office/officeart/2008/layout/TitlePictureLineup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7BC1D849-2455-4573-8E52-73FF992F4746}">
      <dgm:prSet custT="1"/>
      <dgm:spPr/>
      <dgm:t>
        <a:bodyPr/>
        <a:lstStyle/>
        <a:p>
          <a:r>
            <a:rPr lang="uk-UA" sz="1600" dirty="0"/>
            <a:t>1 крок</a:t>
          </a:r>
        </a:p>
      </dgm:t>
    </dgm:pt>
    <dgm:pt modelId="{CD31FA18-3AEB-48BE-A7E4-EE793D2F84D1}" type="parTrans" cxnId="{034A3260-18A2-4E7F-8419-B5AC88597DD8}">
      <dgm:prSet/>
      <dgm:spPr/>
      <dgm:t>
        <a:bodyPr/>
        <a:lstStyle/>
        <a:p>
          <a:endParaRPr lang="uk-UA" sz="1000"/>
        </a:p>
      </dgm:t>
    </dgm:pt>
    <dgm:pt modelId="{331E7055-4C4A-4C85-B6FB-38D7A6AB200B}" type="sibTrans" cxnId="{034A3260-18A2-4E7F-8419-B5AC88597DD8}">
      <dgm:prSet/>
      <dgm:spPr/>
      <dgm:t>
        <a:bodyPr/>
        <a:lstStyle/>
        <a:p>
          <a:endParaRPr lang="uk-UA" sz="1000"/>
        </a:p>
      </dgm:t>
    </dgm:pt>
    <dgm:pt modelId="{ED1407AF-82B8-4BB5-90E3-1CB10716D3CD}">
      <dgm:prSet custT="1"/>
      <dgm:spPr/>
      <dgm:t>
        <a:bodyPr/>
        <a:lstStyle/>
        <a:p>
          <a:r>
            <a:rPr lang="uk-UA" sz="1600" dirty="0"/>
            <a:t>2 крок</a:t>
          </a:r>
        </a:p>
      </dgm:t>
    </dgm:pt>
    <dgm:pt modelId="{6217F6D1-F897-4DE1-B1AF-7799843ABE48}" type="parTrans" cxnId="{76A3C75A-7009-4819-BA84-39694A2C7332}">
      <dgm:prSet/>
      <dgm:spPr/>
      <dgm:t>
        <a:bodyPr/>
        <a:lstStyle/>
        <a:p>
          <a:endParaRPr lang="uk-UA" sz="1000"/>
        </a:p>
      </dgm:t>
    </dgm:pt>
    <dgm:pt modelId="{5585E43C-C872-45E9-810E-503B50A3DC23}" type="sibTrans" cxnId="{76A3C75A-7009-4819-BA84-39694A2C7332}">
      <dgm:prSet/>
      <dgm:spPr/>
      <dgm:t>
        <a:bodyPr/>
        <a:lstStyle/>
        <a:p>
          <a:endParaRPr lang="uk-UA" sz="1000"/>
        </a:p>
      </dgm:t>
    </dgm:pt>
    <dgm:pt modelId="{6E2A549F-C8A0-456F-95F1-2AEF640210C9}">
      <dgm:prSet custT="1"/>
      <dgm:spPr/>
      <dgm:t>
        <a:bodyPr/>
        <a:lstStyle/>
        <a:p>
          <a:r>
            <a:rPr lang="uk-UA" sz="1600" dirty="0"/>
            <a:t>3 крок</a:t>
          </a:r>
        </a:p>
      </dgm:t>
    </dgm:pt>
    <dgm:pt modelId="{F76C08BC-2679-49F1-9666-50DDF02C959B}" type="parTrans" cxnId="{85692976-FEE0-4675-8134-F15BF3D4BCD3}">
      <dgm:prSet/>
      <dgm:spPr/>
      <dgm:t>
        <a:bodyPr/>
        <a:lstStyle/>
        <a:p>
          <a:endParaRPr lang="uk-UA" sz="1000"/>
        </a:p>
      </dgm:t>
    </dgm:pt>
    <dgm:pt modelId="{CB51F2DA-525B-4917-88E3-BC08D3DC7483}" type="sibTrans" cxnId="{85692976-FEE0-4675-8134-F15BF3D4BCD3}">
      <dgm:prSet/>
      <dgm:spPr/>
      <dgm:t>
        <a:bodyPr/>
        <a:lstStyle/>
        <a:p>
          <a:endParaRPr lang="uk-UA" sz="1000"/>
        </a:p>
      </dgm:t>
    </dgm:pt>
    <dgm:pt modelId="{4F932B56-C452-4323-87E5-283C46AD4520}">
      <dgm:prSet custT="1"/>
      <dgm:spPr/>
      <dgm:t>
        <a:bodyPr/>
        <a:lstStyle/>
        <a:p>
          <a:r>
            <a:rPr lang="uk-UA" sz="1600" dirty="0"/>
            <a:t>4  крок</a:t>
          </a:r>
        </a:p>
      </dgm:t>
    </dgm:pt>
    <dgm:pt modelId="{A5BA7092-1CB7-4B69-AD3E-25DE77E41A3B}" type="parTrans" cxnId="{5774A63E-8F89-473E-AED5-45E821A0F837}">
      <dgm:prSet/>
      <dgm:spPr/>
      <dgm:t>
        <a:bodyPr/>
        <a:lstStyle/>
        <a:p>
          <a:endParaRPr lang="uk-UA" sz="1000"/>
        </a:p>
      </dgm:t>
    </dgm:pt>
    <dgm:pt modelId="{49467E40-3D84-400A-941D-0BBE235AA7AD}" type="sibTrans" cxnId="{5774A63E-8F89-473E-AED5-45E821A0F837}">
      <dgm:prSet/>
      <dgm:spPr/>
      <dgm:t>
        <a:bodyPr/>
        <a:lstStyle/>
        <a:p>
          <a:endParaRPr lang="uk-UA" sz="1000"/>
        </a:p>
      </dgm:t>
    </dgm:pt>
    <dgm:pt modelId="{5645FD7E-350A-4345-8EB4-4572FDAA46F4}">
      <dgm:prSet custT="1"/>
      <dgm:spPr/>
      <dgm:t>
        <a:bodyPr/>
        <a:lstStyle/>
        <a:p>
          <a:r>
            <a:rPr lang="uk-UA" sz="1600" dirty="0"/>
            <a:t>5 крок</a:t>
          </a:r>
        </a:p>
      </dgm:t>
    </dgm:pt>
    <dgm:pt modelId="{0761FB5C-138D-4E7B-8540-CA7D46F705A8}" type="parTrans" cxnId="{045D8F45-2B9B-44BF-AA84-1605C27315F4}">
      <dgm:prSet/>
      <dgm:spPr/>
      <dgm:t>
        <a:bodyPr/>
        <a:lstStyle/>
        <a:p>
          <a:endParaRPr lang="uk-UA" sz="1000"/>
        </a:p>
      </dgm:t>
    </dgm:pt>
    <dgm:pt modelId="{D1B81A24-6B96-41C6-8022-6E3852973C1F}" type="sibTrans" cxnId="{045D8F45-2B9B-44BF-AA84-1605C27315F4}">
      <dgm:prSet/>
      <dgm:spPr/>
      <dgm:t>
        <a:bodyPr/>
        <a:lstStyle/>
        <a:p>
          <a:endParaRPr lang="uk-UA" sz="1000"/>
        </a:p>
      </dgm:t>
    </dgm:pt>
    <dgm:pt modelId="{402EA533-1486-4028-86BB-2EE47450A5DB}">
      <dgm:prSet custT="1"/>
      <dgm:spPr/>
      <dgm:t>
        <a:bodyPr/>
        <a:lstStyle/>
        <a:p>
          <a:r>
            <a:rPr lang="uk-UA" sz="1600" dirty="0"/>
            <a:t>7 крок</a:t>
          </a:r>
        </a:p>
      </dgm:t>
    </dgm:pt>
    <dgm:pt modelId="{5EAE21A7-F0E0-48F5-B3F9-FDB897834949}" type="parTrans" cxnId="{2768CACF-2159-48FE-81B9-306A70843957}">
      <dgm:prSet/>
      <dgm:spPr/>
      <dgm:t>
        <a:bodyPr/>
        <a:lstStyle/>
        <a:p>
          <a:endParaRPr lang="uk-UA" sz="1000"/>
        </a:p>
      </dgm:t>
    </dgm:pt>
    <dgm:pt modelId="{F644DA1D-31D9-43BF-ABEA-789889C8767C}" type="sibTrans" cxnId="{2768CACF-2159-48FE-81B9-306A70843957}">
      <dgm:prSet/>
      <dgm:spPr/>
      <dgm:t>
        <a:bodyPr/>
        <a:lstStyle/>
        <a:p>
          <a:endParaRPr lang="uk-UA" sz="1000"/>
        </a:p>
      </dgm:t>
    </dgm:pt>
    <dgm:pt modelId="{A23EB19E-8F20-4D7C-9368-C609DBBAFAC5}">
      <dgm:prSet custT="1"/>
      <dgm:spPr/>
      <dgm:t>
        <a:bodyPr/>
        <a:lstStyle/>
        <a:p>
          <a:r>
            <a:rPr lang="uk-UA" sz="1600" dirty="0"/>
            <a:t>8 крок</a:t>
          </a:r>
        </a:p>
      </dgm:t>
    </dgm:pt>
    <dgm:pt modelId="{C8B344BE-248B-47FD-BE02-80AB9C0845F2}" type="parTrans" cxnId="{85877B2F-ABDC-4B2F-B3B5-80C9E4C62835}">
      <dgm:prSet/>
      <dgm:spPr/>
      <dgm:t>
        <a:bodyPr/>
        <a:lstStyle/>
        <a:p>
          <a:endParaRPr lang="uk-UA" sz="1000"/>
        </a:p>
      </dgm:t>
    </dgm:pt>
    <dgm:pt modelId="{C08E116D-9A46-49E2-86E8-47B13AA1172A}" type="sibTrans" cxnId="{85877B2F-ABDC-4B2F-B3B5-80C9E4C62835}">
      <dgm:prSet/>
      <dgm:spPr/>
      <dgm:t>
        <a:bodyPr/>
        <a:lstStyle/>
        <a:p>
          <a:endParaRPr lang="uk-UA" sz="1000"/>
        </a:p>
      </dgm:t>
    </dgm:pt>
    <dgm:pt modelId="{94D90210-42F7-483C-9BE3-B4AB9393121B}">
      <dgm:prSet custT="1"/>
      <dgm:spPr/>
      <dgm:t>
        <a:bodyPr/>
        <a:lstStyle/>
        <a:p>
          <a:r>
            <a:rPr lang="uk-UA" sz="1000" dirty="0"/>
            <a:t>Рішення КМУ про завершення обмежень</a:t>
          </a:r>
        </a:p>
      </dgm:t>
    </dgm:pt>
    <dgm:pt modelId="{2659DF49-1807-40D6-B475-68AFD8B112B1}" type="parTrans" cxnId="{64683B34-354F-4E75-BF63-1407409CE02E}">
      <dgm:prSet/>
      <dgm:spPr/>
      <dgm:t>
        <a:bodyPr/>
        <a:lstStyle/>
        <a:p>
          <a:endParaRPr lang="uk-UA" sz="1000"/>
        </a:p>
      </dgm:t>
    </dgm:pt>
    <dgm:pt modelId="{684018D2-5093-4397-813B-DD845F953F9B}" type="sibTrans" cxnId="{64683B34-354F-4E75-BF63-1407409CE02E}">
      <dgm:prSet/>
      <dgm:spPr/>
      <dgm:t>
        <a:bodyPr/>
        <a:lstStyle/>
        <a:p>
          <a:endParaRPr lang="uk-UA" sz="1000"/>
        </a:p>
      </dgm:t>
    </dgm:pt>
    <dgm:pt modelId="{4AA17524-FF32-48F0-B741-2F6405061790}">
      <dgm:prSet custT="1"/>
      <dgm:spPr/>
      <dgm:t>
        <a:bodyPr/>
        <a:lstStyle/>
        <a:p>
          <a:r>
            <a:rPr lang="uk-UA" sz="1000" dirty="0"/>
            <a:t>Рішення Донецької ОДА шляхом прийняття нормативних документів щодо відновлення освітнього процесу в приміщеннях закладів освіти</a:t>
          </a:r>
        </a:p>
      </dgm:t>
    </dgm:pt>
    <dgm:pt modelId="{CFA027C6-B535-4D16-8399-F8394EC6138C}" type="parTrans" cxnId="{3C1B8364-0D3E-4B1A-9689-F88E91BB39BA}">
      <dgm:prSet/>
      <dgm:spPr/>
      <dgm:t>
        <a:bodyPr/>
        <a:lstStyle/>
        <a:p>
          <a:endParaRPr lang="uk-UA" sz="1000"/>
        </a:p>
      </dgm:t>
    </dgm:pt>
    <dgm:pt modelId="{71499A89-6A01-405A-B83B-0BAC65C09150}" type="sibTrans" cxnId="{3C1B8364-0D3E-4B1A-9689-F88E91BB39BA}">
      <dgm:prSet/>
      <dgm:spPr/>
      <dgm:t>
        <a:bodyPr/>
        <a:lstStyle/>
        <a:p>
          <a:endParaRPr lang="uk-UA" sz="1000"/>
        </a:p>
      </dgm:t>
    </dgm:pt>
    <dgm:pt modelId="{22C6A52E-08E0-44D7-B6F8-B3D6BE9F9ECC}">
      <dgm:prSet custT="1"/>
      <dgm:spPr/>
      <dgm:t>
        <a:bodyPr/>
        <a:lstStyle/>
        <a:p>
          <a:r>
            <a:rPr lang="uk-UA" sz="1000" dirty="0"/>
            <a:t>Нарада департаменту освіти і науки Донецької ОДА з органами управління освітою міст/районів/ОТГ щодо підготовки приміщень та їх роботи згідно з Дорожньою картою</a:t>
          </a:r>
        </a:p>
      </dgm:t>
    </dgm:pt>
    <dgm:pt modelId="{425E020D-A8EF-4E46-979A-53A30E834E36}" type="parTrans" cxnId="{E7CE55AB-5365-45A4-8380-7A97D18696B0}">
      <dgm:prSet/>
      <dgm:spPr/>
      <dgm:t>
        <a:bodyPr/>
        <a:lstStyle/>
        <a:p>
          <a:endParaRPr lang="uk-UA" sz="1000"/>
        </a:p>
      </dgm:t>
    </dgm:pt>
    <dgm:pt modelId="{69AD86A4-8DA9-49B1-9447-C1730B0F1983}" type="sibTrans" cxnId="{E7CE55AB-5365-45A4-8380-7A97D18696B0}">
      <dgm:prSet/>
      <dgm:spPr/>
      <dgm:t>
        <a:bodyPr/>
        <a:lstStyle/>
        <a:p>
          <a:endParaRPr lang="uk-UA" sz="1000"/>
        </a:p>
      </dgm:t>
    </dgm:pt>
    <dgm:pt modelId="{B637575C-8F1E-443D-BDB2-89524C31EA2A}">
      <dgm:prSet custT="1"/>
      <dgm:spPr/>
      <dgm:t>
        <a:bodyPr/>
        <a:lstStyle/>
        <a:p>
          <a:r>
            <a:rPr lang="uk-UA" sz="1000" dirty="0"/>
            <a:t>Наради органів управління освітою міст/районів/ОТГ з керівниками ЗО щодо підготовки приміщень та їх роботи згідно з Дорожньою картою</a:t>
          </a:r>
        </a:p>
      </dgm:t>
    </dgm:pt>
    <dgm:pt modelId="{0EB761FB-8FEF-4627-9B96-3906E0D6B0A3}" type="parTrans" cxnId="{65678160-B344-47F9-A5F7-70B5A4F3BBAE}">
      <dgm:prSet/>
      <dgm:spPr/>
      <dgm:t>
        <a:bodyPr/>
        <a:lstStyle/>
        <a:p>
          <a:endParaRPr lang="uk-UA" sz="1000"/>
        </a:p>
      </dgm:t>
    </dgm:pt>
    <dgm:pt modelId="{AC505883-B8B5-4721-9EB5-9CDA227C0293}" type="sibTrans" cxnId="{65678160-B344-47F9-A5F7-70B5A4F3BBAE}">
      <dgm:prSet/>
      <dgm:spPr/>
      <dgm:t>
        <a:bodyPr/>
        <a:lstStyle/>
        <a:p>
          <a:endParaRPr lang="uk-UA" sz="1000"/>
        </a:p>
      </dgm:t>
    </dgm:pt>
    <dgm:pt modelId="{F3300F49-25F5-487B-9298-F8502D51F7BA}">
      <dgm:prSet custT="1"/>
      <dgm:spPr/>
      <dgm:t>
        <a:bodyPr/>
        <a:lstStyle/>
        <a:p>
          <a:r>
            <a:rPr lang="uk-UA" sz="1000" dirty="0"/>
            <a:t>Керівник закладу освіти створює комісію у складі: вихователь/учитель,  заступник директора з господарської роботи, медичний працівник тощо</a:t>
          </a:r>
        </a:p>
      </dgm:t>
    </dgm:pt>
    <dgm:pt modelId="{BB06787E-75A0-4561-AEEF-D2558F41E73C}" type="parTrans" cxnId="{52A23995-644B-4C89-8588-9F63ED8E5C68}">
      <dgm:prSet/>
      <dgm:spPr/>
      <dgm:t>
        <a:bodyPr/>
        <a:lstStyle/>
        <a:p>
          <a:endParaRPr lang="uk-UA" sz="1000"/>
        </a:p>
      </dgm:t>
    </dgm:pt>
    <dgm:pt modelId="{9DCC2157-D52E-4043-8DF0-ED8E026165A6}" type="sibTrans" cxnId="{52A23995-644B-4C89-8588-9F63ED8E5C68}">
      <dgm:prSet/>
      <dgm:spPr/>
      <dgm:t>
        <a:bodyPr/>
        <a:lstStyle/>
        <a:p>
          <a:endParaRPr lang="uk-UA" sz="1000"/>
        </a:p>
      </dgm:t>
    </dgm:pt>
    <dgm:pt modelId="{C43D3B72-1F47-48D3-872E-FC8AEB8B3773}">
      <dgm:prSet custT="1"/>
      <dgm:spPr/>
      <dgm:t>
        <a:bodyPr/>
        <a:lstStyle/>
        <a:p>
          <a:r>
            <a:rPr lang="uk-UA" sz="1000" dirty="0"/>
            <a:t>Дії керівника закладу освіти: узгоджує дані про стан здоров’я учасників освітнього процесу з моніторинговою групою; погоджує з органом управління освітою міст/районів/ОТГ готовність приміщень закладів та учасників освітнього процесу до повернення в заклади освіти</a:t>
          </a:r>
        </a:p>
      </dgm:t>
    </dgm:pt>
    <dgm:pt modelId="{3A99E8FF-7E57-469A-97B1-F4731BF870DC}" type="parTrans" cxnId="{25D53681-A409-4BFB-8CF1-F791CB389B18}">
      <dgm:prSet/>
      <dgm:spPr/>
      <dgm:t>
        <a:bodyPr/>
        <a:lstStyle/>
        <a:p>
          <a:endParaRPr lang="uk-UA" sz="1000"/>
        </a:p>
      </dgm:t>
    </dgm:pt>
    <dgm:pt modelId="{1E2B0717-817E-414F-BE1C-89EF5788647E}" type="sibTrans" cxnId="{25D53681-A409-4BFB-8CF1-F791CB389B18}">
      <dgm:prSet/>
      <dgm:spPr/>
      <dgm:t>
        <a:bodyPr/>
        <a:lstStyle/>
        <a:p>
          <a:endParaRPr lang="uk-UA" sz="1000"/>
        </a:p>
      </dgm:t>
    </dgm:pt>
    <dgm:pt modelId="{A38B0361-7744-49F3-A0F5-25A58EA1AF54}">
      <dgm:prSet custT="1"/>
      <dgm:spPr/>
      <dgm:t>
        <a:bodyPr/>
        <a:lstStyle/>
        <a:p>
          <a:r>
            <a:rPr lang="uk-UA" sz="1000" dirty="0"/>
            <a:t>Органи управління освітою надають дозвіл на відновлення освітнього процесу в приміщеннях ЗО </a:t>
          </a:r>
        </a:p>
      </dgm:t>
    </dgm:pt>
    <dgm:pt modelId="{0EE13A6F-FBA2-48D8-901A-CD7097245648}" type="parTrans" cxnId="{A5EE2F6D-F220-4AD3-BEFF-7892D57F868F}">
      <dgm:prSet/>
      <dgm:spPr/>
      <dgm:t>
        <a:bodyPr/>
        <a:lstStyle/>
        <a:p>
          <a:endParaRPr lang="uk-UA" sz="1000"/>
        </a:p>
      </dgm:t>
    </dgm:pt>
    <dgm:pt modelId="{069FB866-C91F-4B4C-87FC-5BE21349684C}" type="sibTrans" cxnId="{A5EE2F6D-F220-4AD3-BEFF-7892D57F868F}">
      <dgm:prSet/>
      <dgm:spPr/>
      <dgm:t>
        <a:bodyPr/>
        <a:lstStyle/>
        <a:p>
          <a:endParaRPr lang="uk-UA" sz="1000"/>
        </a:p>
      </dgm:t>
    </dgm:pt>
    <dgm:pt modelId="{D36E6593-C6DD-4D85-8468-4F4F53719B56}">
      <dgm:prSet custT="1"/>
      <dgm:spPr/>
      <dgm:t>
        <a:bodyPr/>
        <a:lstStyle/>
        <a:p>
          <a:pPr algn="ctr"/>
          <a:r>
            <a:rPr lang="uk-UA" sz="1000" b="0" i="0" dirty="0"/>
            <a:t>Відновлюють роботу заклади ДО (рішення про кількість дітей у групах приймають місцеві комісії з питань техногенно-екологічної безпеки та НС на підставі заяв, поданих електронною поштою). У пріоритеті - діти, батьки яких працюють (за наявності довідок з місць роботи), матері-одиначки, неповні сім’ї, діти з сімей СЖО та ВПО. Складання графіків відвідування дітей закладів ДО</a:t>
          </a:r>
          <a:endParaRPr lang="uk-UA" sz="1000" dirty="0"/>
        </a:p>
      </dgm:t>
    </dgm:pt>
    <dgm:pt modelId="{F9162183-D977-4CAB-B374-3CE2174EB655}" type="parTrans" cxnId="{5159F9BB-2C5B-43B8-B5B7-13A725B8CF30}">
      <dgm:prSet/>
      <dgm:spPr/>
      <dgm:t>
        <a:bodyPr/>
        <a:lstStyle/>
        <a:p>
          <a:endParaRPr lang="uk-UA" sz="1000"/>
        </a:p>
      </dgm:t>
    </dgm:pt>
    <dgm:pt modelId="{252A3088-9F31-4EE9-B548-9D12A4BD1BB4}" type="sibTrans" cxnId="{5159F9BB-2C5B-43B8-B5B7-13A725B8CF30}">
      <dgm:prSet/>
      <dgm:spPr/>
      <dgm:t>
        <a:bodyPr/>
        <a:lstStyle/>
        <a:p>
          <a:endParaRPr lang="uk-UA" sz="1000"/>
        </a:p>
      </dgm:t>
    </dgm:pt>
    <dgm:pt modelId="{94A1F71F-9069-4527-8E54-FCF484F55986}">
      <dgm:prSet custT="1"/>
      <dgm:spPr/>
      <dgm:t>
        <a:bodyPr/>
        <a:lstStyle/>
        <a:p>
          <a:r>
            <a:rPr lang="uk-UA" sz="1600" dirty="0"/>
            <a:t>6 крок</a:t>
          </a:r>
        </a:p>
      </dgm:t>
    </dgm:pt>
    <dgm:pt modelId="{62CEE6E3-6EF1-49A9-BFDC-AE8BFC4FBD52}" type="sibTrans" cxnId="{07F8BB39-D8E4-4383-A8BD-49DD16F69E6C}">
      <dgm:prSet/>
      <dgm:spPr/>
      <dgm:t>
        <a:bodyPr/>
        <a:lstStyle/>
        <a:p>
          <a:endParaRPr lang="uk-UA" sz="1000"/>
        </a:p>
      </dgm:t>
    </dgm:pt>
    <dgm:pt modelId="{C07FC292-FC03-46E2-9EBD-3FC501A70837}" type="parTrans" cxnId="{07F8BB39-D8E4-4383-A8BD-49DD16F69E6C}">
      <dgm:prSet/>
      <dgm:spPr/>
      <dgm:t>
        <a:bodyPr/>
        <a:lstStyle/>
        <a:p>
          <a:endParaRPr lang="uk-UA" sz="1000"/>
        </a:p>
      </dgm:t>
    </dgm:pt>
    <dgm:pt modelId="{2E5569D2-7F6F-4691-91C9-ADA7827F6251}" type="pres">
      <dgm:prSet presAssocID="{781A95BB-AFE9-43F6-98D8-1E4376E2E68D}" presName="Name0" presStyleCnt="0">
        <dgm:presLayoutVars>
          <dgm:dir/>
        </dgm:presLayoutVars>
      </dgm:prSet>
      <dgm:spPr/>
      <dgm:t>
        <a:bodyPr/>
        <a:lstStyle/>
        <a:p>
          <a:endParaRPr lang="uk-UA"/>
        </a:p>
      </dgm:t>
    </dgm:pt>
    <dgm:pt modelId="{36FCB836-1C32-46FD-A889-3D299CE509AB}" type="pres">
      <dgm:prSet presAssocID="{7BC1D849-2455-4573-8E52-73FF992F4746}" presName="composite" presStyleCnt="0"/>
      <dgm:spPr/>
    </dgm:pt>
    <dgm:pt modelId="{C0B0D1E1-A124-4D0F-A5B1-B41988650320}" type="pres">
      <dgm:prSet presAssocID="{7BC1D849-2455-4573-8E52-73FF992F4746}" presName="Accent" presStyleLbl="alignAcc1" presStyleIdx="0" presStyleCnt="8"/>
      <dgm:spPr/>
    </dgm:pt>
    <dgm:pt modelId="{EFB295D6-5AEC-45EA-9989-7F0308AE75BE}" type="pres">
      <dgm:prSet presAssocID="{7BC1D849-2455-4573-8E52-73FF992F4746}" presName="Image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Документ"/>
        </a:ext>
      </dgm:extLst>
    </dgm:pt>
    <dgm:pt modelId="{93805C8C-DE70-4876-9AEB-C0F51FE9ED71}" type="pres">
      <dgm:prSet presAssocID="{7BC1D849-2455-4573-8E52-73FF992F4746}" presName="Child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13A385-97A9-4B0B-A36B-8E55CDD56DB2}" type="pres">
      <dgm:prSet presAssocID="{7BC1D849-2455-4573-8E52-73FF992F4746}" presName="Parent" presStyleLbl="alignNode1" presStyleIdx="0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20D521-5360-4948-BAAA-7757E1E3446A}" type="pres">
      <dgm:prSet presAssocID="{331E7055-4C4A-4C85-B6FB-38D7A6AB200B}" presName="sibTrans" presStyleCnt="0"/>
      <dgm:spPr/>
    </dgm:pt>
    <dgm:pt modelId="{5697FB93-D02F-4C45-A97C-E7428E10CF0F}" type="pres">
      <dgm:prSet presAssocID="{ED1407AF-82B8-4BB5-90E3-1CB10716D3CD}" presName="composite" presStyleCnt="0"/>
      <dgm:spPr/>
    </dgm:pt>
    <dgm:pt modelId="{38ABD414-3356-43C4-B59C-02123FD80641}" type="pres">
      <dgm:prSet presAssocID="{ED1407AF-82B8-4BB5-90E3-1CB10716D3CD}" presName="Accent" presStyleLbl="alignAcc1" presStyleIdx="1" presStyleCnt="8"/>
      <dgm:spPr/>
    </dgm:pt>
    <dgm:pt modelId="{973B45E5-4C1D-4257-87F2-C77737F2975F}" type="pres">
      <dgm:prSet presAssocID="{ED1407AF-82B8-4BB5-90E3-1CB10716D3CD}" presName="Image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Список"/>
        </a:ext>
      </dgm:extLst>
    </dgm:pt>
    <dgm:pt modelId="{90B7BB48-2E73-43AB-9764-EE9305D34F41}" type="pres">
      <dgm:prSet presAssocID="{ED1407AF-82B8-4BB5-90E3-1CB10716D3CD}" presName="Child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B7A809-FD4C-4107-B546-DB151E861AD9}" type="pres">
      <dgm:prSet presAssocID="{ED1407AF-82B8-4BB5-90E3-1CB10716D3CD}" presName="Parent" presStyleLbl="alignNode1" presStyleIdx="1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49DEE4-457C-4482-B1FE-F6046EE27205}" type="pres">
      <dgm:prSet presAssocID="{5585E43C-C872-45E9-810E-503B50A3DC23}" presName="sibTrans" presStyleCnt="0"/>
      <dgm:spPr/>
    </dgm:pt>
    <dgm:pt modelId="{2602EF08-C361-4A1A-9884-6EE0A039A300}" type="pres">
      <dgm:prSet presAssocID="{6E2A549F-C8A0-456F-95F1-2AEF640210C9}" presName="composite" presStyleCnt="0"/>
      <dgm:spPr/>
    </dgm:pt>
    <dgm:pt modelId="{6DBB2F55-59AF-4501-84EB-35017C4034BE}" type="pres">
      <dgm:prSet presAssocID="{6E2A549F-C8A0-456F-95F1-2AEF640210C9}" presName="Accent" presStyleLbl="alignAcc1" presStyleIdx="2" presStyleCnt="8"/>
      <dgm:spPr/>
    </dgm:pt>
    <dgm:pt modelId="{D335D522-376A-4465-9F50-F116DE7DC1CD}" type="pres">
      <dgm:prSet presAssocID="{6E2A549F-C8A0-456F-95F1-2AEF640210C9}" presName="Image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Відгук клієнта"/>
        </a:ext>
      </dgm:extLst>
    </dgm:pt>
    <dgm:pt modelId="{756A9DBD-601C-4BAF-A92F-AA3BDF02CCAC}" type="pres">
      <dgm:prSet presAssocID="{6E2A549F-C8A0-456F-95F1-2AEF640210C9}" presName="Child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BCBC91-7BB1-4E6C-BA0A-8E96C65974F8}" type="pres">
      <dgm:prSet presAssocID="{6E2A549F-C8A0-456F-95F1-2AEF640210C9}" presName="Parent" presStyleLbl="alignNode1" presStyleIdx="2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13EC2F-F8AB-4E52-B9F1-659C2A262D64}" type="pres">
      <dgm:prSet presAssocID="{CB51F2DA-525B-4917-88E3-BC08D3DC7483}" presName="sibTrans" presStyleCnt="0"/>
      <dgm:spPr/>
    </dgm:pt>
    <dgm:pt modelId="{40ECD0D9-3DFC-4186-8852-A15F19523B78}" type="pres">
      <dgm:prSet presAssocID="{4F932B56-C452-4323-87E5-283C46AD4520}" presName="composite" presStyleCnt="0"/>
      <dgm:spPr/>
    </dgm:pt>
    <dgm:pt modelId="{4FF883C3-5738-420F-B1C5-0BB95AC7EAA1}" type="pres">
      <dgm:prSet presAssocID="{4F932B56-C452-4323-87E5-283C46AD4520}" presName="Accent" presStyleLbl="alignAcc1" presStyleIdx="3" presStyleCnt="8"/>
      <dgm:spPr/>
    </dgm:pt>
    <dgm:pt modelId="{268EEEC1-EE3F-4C68-B59C-F33D7786E630}" type="pres">
      <dgm:prSet presAssocID="{4F932B56-C452-4323-87E5-283C46AD4520}" presName="Image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Підключення"/>
        </a:ext>
      </dgm:extLst>
    </dgm:pt>
    <dgm:pt modelId="{EFAB28BE-455C-4B88-AF0D-03AB340F490D}" type="pres">
      <dgm:prSet presAssocID="{4F932B56-C452-4323-87E5-283C46AD4520}" presName="Child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C0601E-B65D-4D99-AA00-615A2CD5F4F9}" type="pres">
      <dgm:prSet presAssocID="{4F932B56-C452-4323-87E5-283C46AD4520}" presName="Parent" presStyleLbl="alignNode1" presStyleIdx="3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CD85C8-9F42-4DAE-8D55-42A23CF4D438}" type="pres">
      <dgm:prSet presAssocID="{49467E40-3D84-400A-941D-0BBE235AA7AD}" presName="sibTrans" presStyleCnt="0"/>
      <dgm:spPr/>
    </dgm:pt>
    <dgm:pt modelId="{5F5905FF-58FA-4580-A947-7F39CF2409A6}" type="pres">
      <dgm:prSet presAssocID="{5645FD7E-350A-4345-8EB4-4572FDAA46F4}" presName="composite" presStyleCnt="0"/>
      <dgm:spPr/>
    </dgm:pt>
    <dgm:pt modelId="{D967CA06-93EC-47D3-8936-BC921D064A96}" type="pres">
      <dgm:prSet presAssocID="{5645FD7E-350A-4345-8EB4-4572FDAA46F4}" presName="Accent" presStyleLbl="alignAcc1" presStyleIdx="4" presStyleCnt="8"/>
      <dgm:spPr/>
    </dgm:pt>
    <dgm:pt modelId="{7C587E5D-EA79-41B4-A233-DB757F77270E}" type="pres">
      <dgm:prSet presAssocID="{5645FD7E-350A-4345-8EB4-4572FDAA46F4}" presName="Image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Нарада"/>
        </a:ext>
      </dgm:extLst>
    </dgm:pt>
    <dgm:pt modelId="{E1F66C42-B88F-4126-854F-0E1C09FDFB68}" type="pres">
      <dgm:prSet presAssocID="{5645FD7E-350A-4345-8EB4-4572FDAA46F4}" presName="Child" presStyleLbl="revTx" presStyleIdx="4" presStyleCnt="8" custScaleX="108380" custScaleY="945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8A1181-0EC8-41E3-866F-2CCCD1D3805D}" type="pres">
      <dgm:prSet presAssocID="{5645FD7E-350A-4345-8EB4-4572FDAA46F4}" presName="Parent" presStyleLbl="alignNode1" presStyleIdx="4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D0695F-69DD-42F4-AC61-5086B144E822}" type="pres">
      <dgm:prSet presAssocID="{D1B81A24-6B96-41C6-8022-6E3852973C1F}" presName="sibTrans" presStyleCnt="0"/>
      <dgm:spPr/>
    </dgm:pt>
    <dgm:pt modelId="{CBD1A78C-44CB-4841-8DED-9BB3696866F2}" type="pres">
      <dgm:prSet presAssocID="{94A1F71F-9069-4527-8E54-FCF484F55986}" presName="composite" presStyleCnt="0"/>
      <dgm:spPr/>
    </dgm:pt>
    <dgm:pt modelId="{16FBA24B-7EE8-44BB-8175-2757F2BD5728}" type="pres">
      <dgm:prSet presAssocID="{94A1F71F-9069-4527-8E54-FCF484F55986}" presName="Accent" presStyleLbl="alignAcc1" presStyleIdx="5" presStyleCnt="8"/>
      <dgm:spPr/>
    </dgm:pt>
    <dgm:pt modelId="{0C0ED4C9-B2E3-4443-BF06-A6A152CECAC3}" type="pres">
      <dgm:prSet presAssocID="{94A1F71F-9069-4527-8E54-FCF484F55986}" presName="Image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Будинок"/>
        </a:ext>
      </dgm:extLst>
    </dgm:pt>
    <dgm:pt modelId="{B6B6D9E1-6E5D-494F-8AD8-2915704E96B6}" type="pres">
      <dgm:prSet presAssocID="{94A1F71F-9069-4527-8E54-FCF484F55986}" presName="Child" presStyleLbl="revTx" presStyleIdx="5" presStyleCnt="8" custScaleX="102736" custScaleY="816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67842A-0E44-4A7E-AEBA-181758AF9D96}" type="pres">
      <dgm:prSet presAssocID="{94A1F71F-9069-4527-8E54-FCF484F55986}" presName="Parent" presStyleLbl="alignNode1" presStyleIdx="5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9062CB-0845-415D-9342-16F17823C42E}" type="pres">
      <dgm:prSet presAssocID="{62CEE6E3-6EF1-49A9-BFDC-AE8BFC4FBD52}" presName="sibTrans" presStyleCnt="0"/>
      <dgm:spPr/>
    </dgm:pt>
    <dgm:pt modelId="{AD905A51-4CB6-41AE-B644-79BD491461F3}" type="pres">
      <dgm:prSet presAssocID="{402EA533-1486-4028-86BB-2EE47450A5DB}" presName="composite" presStyleCnt="0"/>
      <dgm:spPr/>
    </dgm:pt>
    <dgm:pt modelId="{3B43A25E-F67D-40BC-85F9-13295663BE6B}" type="pres">
      <dgm:prSet presAssocID="{402EA533-1486-4028-86BB-2EE47450A5DB}" presName="Accent" presStyleLbl="alignAcc1" presStyleIdx="6" presStyleCnt="8"/>
      <dgm:spPr/>
    </dgm:pt>
    <dgm:pt modelId="{BBB19B1B-8C9F-48CA-B18E-1E2369C26C0D}" type="pres">
      <dgm:prSet presAssocID="{402EA533-1486-4028-86BB-2EE47450A5DB}" presName="Image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ий список RTL"/>
        </a:ext>
      </dgm:extLst>
    </dgm:pt>
    <dgm:pt modelId="{A8A238A1-26B9-460A-B117-2638A1A3B62B}" type="pres">
      <dgm:prSet presAssocID="{402EA533-1486-4028-86BB-2EE47450A5DB}" presName="Child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79FB9F-E046-42AD-9ED1-AE7F1BB66324}" type="pres">
      <dgm:prSet presAssocID="{402EA533-1486-4028-86BB-2EE47450A5DB}" presName="Parent" presStyleLbl="alignNode1" presStyleIdx="6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BA7129-1CBF-4A07-8FD6-5D030CFCDF4A}" type="pres">
      <dgm:prSet presAssocID="{F644DA1D-31D9-43BF-ABEA-789889C8767C}" presName="sibTrans" presStyleCnt="0"/>
      <dgm:spPr/>
    </dgm:pt>
    <dgm:pt modelId="{62F1DE67-B5C5-4426-9569-EA859281E250}" type="pres">
      <dgm:prSet presAssocID="{A23EB19E-8F20-4D7C-9368-C609DBBAFAC5}" presName="composite" presStyleCnt="0"/>
      <dgm:spPr/>
    </dgm:pt>
    <dgm:pt modelId="{C111A36D-5BF6-4BF1-AEAC-A8525BD744E9}" type="pres">
      <dgm:prSet presAssocID="{A23EB19E-8F20-4D7C-9368-C609DBBAFAC5}" presName="Accent" presStyleLbl="alignAcc1" presStyleIdx="7" presStyleCnt="8"/>
      <dgm:spPr/>
    </dgm:pt>
    <dgm:pt modelId="{D0FC4A15-E3B2-4393-BCD4-B507D5C63A32}" type="pres">
      <dgm:prSet presAssocID="{A23EB19E-8F20-4D7C-9368-C609DBBAFAC5}" presName="Image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 t="-8000" b="-8000"/>
          </a:stretch>
        </a:blipFill>
      </dgm:spPr>
      <dgm:extLst>
        <a:ext uri="{E40237B7-FDA0-4F09-8148-C483321AD2D9}">
          <dgm14:cNvPr xmlns:dgm14="http://schemas.microsoft.com/office/drawing/2010/diagram" id="0" name="" descr="Контракт"/>
        </a:ext>
      </dgm:extLst>
    </dgm:pt>
    <dgm:pt modelId="{6AA447BA-FAE1-4E3E-8571-4C51D670FD8B}" type="pres">
      <dgm:prSet presAssocID="{A23EB19E-8F20-4D7C-9368-C609DBBAFAC5}" presName="Child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0ACAF6-B405-4343-B536-C551EF199843}" type="pres">
      <dgm:prSet presAssocID="{A23EB19E-8F20-4D7C-9368-C609DBBAFAC5}" presName="Parent" presStyleLbl="alignNode1" presStyleIdx="7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3A1845B-9356-4001-95A5-2ED4EF310E21}" type="presOf" srcId="{A38B0361-7744-49F3-A0F5-25A58EA1AF54}" destId="{6AA447BA-FAE1-4E3E-8571-4C51D670FD8B}" srcOrd="0" destOrd="0" presId="urn:microsoft.com/office/officeart/2008/layout/TitlePictureLineup"/>
    <dgm:cxn modelId="{045D8F45-2B9B-44BF-AA84-1605C27315F4}" srcId="{781A95BB-AFE9-43F6-98D8-1E4376E2E68D}" destId="{5645FD7E-350A-4345-8EB4-4572FDAA46F4}" srcOrd="4" destOrd="0" parTransId="{0761FB5C-138D-4E7B-8540-CA7D46F705A8}" sibTransId="{D1B81A24-6B96-41C6-8022-6E3852973C1F}"/>
    <dgm:cxn modelId="{85877B2F-ABDC-4B2F-B3B5-80C9E4C62835}" srcId="{781A95BB-AFE9-43F6-98D8-1E4376E2E68D}" destId="{A23EB19E-8F20-4D7C-9368-C609DBBAFAC5}" srcOrd="7" destOrd="0" parTransId="{C8B344BE-248B-47FD-BE02-80AB9C0845F2}" sibTransId="{C08E116D-9A46-49E2-86E8-47B13AA1172A}"/>
    <dgm:cxn modelId="{1E8C07E5-55ED-4E40-BBAF-EAFBB0AC34F6}" type="presOf" srcId="{5645FD7E-350A-4345-8EB4-4572FDAA46F4}" destId="{D58A1181-0EC8-41E3-866F-2CCCD1D3805D}" srcOrd="0" destOrd="0" presId="urn:microsoft.com/office/officeart/2008/layout/TitlePictureLineup"/>
    <dgm:cxn modelId="{B1584804-3C53-47BC-A8D2-4380E078B034}" type="presOf" srcId="{B637575C-8F1E-443D-BDB2-89524C31EA2A}" destId="{EFAB28BE-455C-4B88-AF0D-03AB340F490D}" srcOrd="0" destOrd="0" presId="urn:microsoft.com/office/officeart/2008/layout/TitlePictureLineup"/>
    <dgm:cxn modelId="{5774A63E-8F89-473E-AED5-45E821A0F837}" srcId="{781A95BB-AFE9-43F6-98D8-1E4376E2E68D}" destId="{4F932B56-C452-4323-87E5-283C46AD4520}" srcOrd="3" destOrd="0" parTransId="{A5BA7092-1CB7-4B69-AD3E-25DE77E41A3B}" sibTransId="{49467E40-3D84-400A-941D-0BBE235AA7AD}"/>
    <dgm:cxn modelId="{32A9F9F0-C518-40EA-B03E-E99AD6FCB700}" type="presOf" srcId="{6E2A549F-C8A0-456F-95F1-2AEF640210C9}" destId="{AFBCBC91-7BB1-4E6C-BA0A-8E96C65974F8}" srcOrd="0" destOrd="0" presId="urn:microsoft.com/office/officeart/2008/layout/TitlePictureLineup"/>
    <dgm:cxn modelId="{AAE08F4D-2494-4656-89A1-D8AAA042E8CC}" type="presOf" srcId="{A23EB19E-8F20-4D7C-9368-C609DBBAFAC5}" destId="{A50ACAF6-B405-4343-B536-C551EF199843}" srcOrd="0" destOrd="0" presId="urn:microsoft.com/office/officeart/2008/layout/TitlePictureLineup"/>
    <dgm:cxn modelId="{65678160-B344-47F9-A5F7-70B5A4F3BBAE}" srcId="{4F932B56-C452-4323-87E5-283C46AD4520}" destId="{B637575C-8F1E-443D-BDB2-89524C31EA2A}" srcOrd="0" destOrd="0" parTransId="{0EB761FB-8FEF-4627-9B96-3906E0D6B0A3}" sibTransId="{AC505883-B8B5-4721-9EB5-9CDA227C0293}"/>
    <dgm:cxn modelId="{16ACA560-50C0-4BEF-A5C9-2D79554879EB}" type="presOf" srcId="{D36E6593-C6DD-4D85-8468-4F4F53719B56}" destId="{B6B6D9E1-6E5D-494F-8AD8-2915704E96B6}" srcOrd="0" destOrd="0" presId="urn:microsoft.com/office/officeart/2008/layout/TitlePictureLineup"/>
    <dgm:cxn modelId="{64683B34-354F-4E75-BF63-1407409CE02E}" srcId="{7BC1D849-2455-4573-8E52-73FF992F4746}" destId="{94D90210-42F7-483C-9BE3-B4AB9393121B}" srcOrd="0" destOrd="0" parTransId="{2659DF49-1807-40D6-B475-68AFD8B112B1}" sibTransId="{684018D2-5093-4397-813B-DD845F953F9B}"/>
    <dgm:cxn modelId="{034A3260-18A2-4E7F-8419-B5AC88597DD8}" srcId="{781A95BB-AFE9-43F6-98D8-1E4376E2E68D}" destId="{7BC1D849-2455-4573-8E52-73FF992F4746}" srcOrd="0" destOrd="0" parTransId="{CD31FA18-3AEB-48BE-A7E4-EE793D2F84D1}" sibTransId="{331E7055-4C4A-4C85-B6FB-38D7A6AB200B}"/>
    <dgm:cxn modelId="{46C38278-9BDB-486C-AEC2-F880696851F9}" type="presOf" srcId="{22C6A52E-08E0-44D7-B6F8-B3D6BE9F9ECC}" destId="{756A9DBD-601C-4BAF-A92F-AA3BDF02CCAC}" srcOrd="0" destOrd="0" presId="urn:microsoft.com/office/officeart/2008/layout/TitlePictureLineup"/>
    <dgm:cxn modelId="{2768CACF-2159-48FE-81B9-306A70843957}" srcId="{781A95BB-AFE9-43F6-98D8-1E4376E2E68D}" destId="{402EA533-1486-4028-86BB-2EE47450A5DB}" srcOrd="6" destOrd="0" parTransId="{5EAE21A7-F0E0-48F5-B3F9-FDB897834949}" sibTransId="{F644DA1D-31D9-43BF-ABEA-789889C8767C}"/>
    <dgm:cxn modelId="{795A5619-5F2D-4414-9C85-A214E3D9E572}" type="presOf" srcId="{C43D3B72-1F47-48D3-872E-FC8AEB8B3773}" destId="{A8A238A1-26B9-460A-B117-2638A1A3B62B}" srcOrd="0" destOrd="0" presId="urn:microsoft.com/office/officeart/2008/layout/TitlePictureLineup"/>
    <dgm:cxn modelId="{9AA88778-F71D-4542-840C-0DE9AA002EC9}" type="presOf" srcId="{4AA17524-FF32-48F0-B741-2F6405061790}" destId="{90B7BB48-2E73-43AB-9764-EE9305D34F41}" srcOrd="0" destOrd="0" presId="urn:microsoft.com/office/officeart/2008/layout/TitlePictureLineup"/>
    <dgm:cxn modelId="{34498EAF-F1B3-46AF-9402-CF1583154397}" type="presOf" srcId="{94D90210-42F7-483C-9BE3-B4AB9393121B}" destId="{93805C8C-DE70-4876-9AEB-C0F51FE9ED71}" srcOrd="0" destOrd="0" presId="urn:microsoft.com/office/officeart/2008/layout/TitlePictureLineup"/>
    <dgm:cxn modelId="{E7CE55AB-5365-45A4-8380-7A97D18696B0}" srcId="{6E2A549F-C8A0-456F-95F1-2AEF640210C9}" destId="{22C6A52E-08E0-44D7-B6F8-B3D6BE9F9ECC}" srcOrd="0" destOrd="0" parTransId="{425E020D-A8EF-4E46-979A-53A30E834E36}" sibTransId="{69AD86A4-8DA9-49B1-9447-C1730B0F1983}"/>
    <dgm:cxn modelId="{76A3C75A-7009-4819-BA84-39694A2C7332}" srcId="{781A95BB-AFE9-43F6-98D8-1E4376E2E68D}" destId="{ED1407AF-82B8-4BB5-90E3-1CB10716D3CD}" srcOrd="1" destOrd="0" parTransId="{6217F6D1-F897-4DE1-B1AF-7799843ABE48}" sibTransId="{5585E43C-C872-45E9-810E-503B50A3DC23}"/>
    <dgm:cxn modelId="{8E733842-333F-489B-BBCF-41E1B9CF9798}" type="presOf" srcId="{402EA533-1486-4028-86BB-2EE47450A5DB}" destId="{A179FB9F-E046-42AD-9ED1-AE7F1BB66324}" srcOrd="0" destOrd="0" presId="urn:microsoft.com/office/officeart/2008/layout/TitlePictureLineup"/>
    <dgm:cxn modelId="{5159F9BB-2C5B-43B8-B5B7-13A725B8CF30}" srcId="{94A1F71F-9069-4527-8E54-FCF484F55986}" destId="{D36E6593-C6DD-4D85-8468-4F4F53719B56}" srcOrd="0" destOrd="0" parTransId="{F9162183-D977-4CAB-B374-3CE2174EB655}" sibTransId="{252A3088-9F31-4EE9-B548-9D12A4BD1BB4}"/>
    <dgm:cxn modelId="{3C4935CF-C469-48CC-A6A3-3E81DB791DA7}" type="presOf" srcId="{781A95BB-AFE9-43F6-98D8-1E4376E2E68D}" destId="{2E5569D2-7F6F-4691-91C9-ADA7827F6251}" srcOrd="0" destOrd="0" presId="urn:microsoft.com/office/officeart/2008/layout/TitlePictureLineup"/>
    <dgm:cxn modelId="{52A23995-644B-4C89-8588-9F63ED8E5C68}" srcId="{5645FD7E-350A-4345-8EB4-4572FDAA46F4}" destId="{F3300F49-25F5-487B-9298-F8502D51F7BA}" srcOrd="0" destOrd="0" parTransId="{BB06787E-75A0-4561-AEEF-D2558F41E73C}" sibTransId="{9DCC2157-D52E-4043-8DF0-ED8E026165A6}"/>
    <dgm:cxn modelId="{25D53681-A409-4BFB-8CF1-F791CB389B18}" srcId="{402EA533-1486-4028-86BB-2EE47450A5DB}" destId="{C43D3B72-1F47-48D3-872E-FC8AEB8B3773}" srcOrd="0" destOrd="0" parTransId="{3A99E8FF-7E57-469A-97B1-F4731BF870DC}" sibTransId="{1E2B0717-817E-414F-BE1C-89EF5788647E}"/>
    <dgm:cxn modelId="{BD4D5936-38A0-4D5C-AEF3-4A3F8304BFB9}" type="presOf" srcId="{F3300F49-25F5-487B-9298-F8502D51F7BA}" destId="{E1F66C42-B88F-4126-854F-0E1C09FDFB68}" srcOrd="0" destOrd="0" presId="urn:microsoft.com/office/officeart/2008/layout/TitlePictureLineup"/>
    <dgm:cxn modelId="{CBA51462-C91A-4F29-9A9C-82A4116D48D3}" type="presOf" srcId="{7BC1D849-2455-4573-8E52-73FF992F4746}" destId="{8213A385-97A9-4B0B-A36B-8E55CDD56DB2}" srcOrd="0" destOrd="0" presId="urn:microsoft.com/office/officeart/2008/layout/TitlePictureLineup"/>
    <dgm:cxn modelId="{A5EE2F6D-F220-4AD3-BEFF-7892D57F868F}" srcId="{A23EB19E-8F20-4D7C-9368-C609DBBAFAC5}" destId="{A38B0361-7744-49F3-A0F5-25A58EA1AF54}" srcOrd="0" destOrd="0" parTransId="{0EE13A6F-FBA2-48D8-901A-CD7097245648}" sibTransId="{069FB866-C91F-4B4C-87FC-5BE21349684C}"/>
    <dgm:cxn modelId="{6674F7BC-3778-4414-8354-B95E9608A173}" type="presOf" srcId="{94A1F71F-9069-4527-8E54-FCF484F55986}" destId="{0C67842A-0E44-4A7E-AEBA-181758AF9D96}" srcOrd="0" destOrd="0" presId="urn:microsoft.com/office/officeart/2008/layout/TitlePictureLineup"/>
    <dgm:cxn modelId="{7BFB2709-B3A6-4364-BCF3-AE0AEF186CF8}" type="presOf" srcId="{4F932B56-C452-4323-87E5-283C46AD4520}" destId="{EAC0601E-B65D-4D99-AA00-615A2CD5F4F9}" srcOrd="0" destOrd="0" presId="urn:microsoft.com/office/officeart/2008/layout/TitlePictureLineup"/>
    <dgm:cxn modelId="{07F8BB39-D8E4-4383-A8BD-49DD16F69E6C}" srcId="{781A95BB-AFE9-43F6-98D8-1E4376E2E68D}" destId="{94A1F71F-9069-4527-8E54-FCF484F55986}" srcOrd="5" destOrd="0" parTransId="{C07FC292-FC03-46E2-9EBD-3FC501A70837}" sibTransId="{62CEE6E3-6EF1-49A9-BFDC-AE8BFC4FBD52}"/>
    <dgm:cxn modelId="{85692976-FEE0-4675-8134-F15BF3D4BCD3}" srcId="{781A95BB-AFE9-43F6-98D8-1E4376E2E68D}" destId="{6E2A549F-C8A0-456F-95F1-2AEF640210C9}" srcOrd="2" destOrd="0" parTransId="{F76C08BC-2679-49F1-9666-50DDF02C959B}" sibTransId="{CB51F2DA-525B-4917-88E3-BC08D3DC7483}"/>
    <dgm:cxn modelId="{3C1B8364-0D3E-4B1A-9689-F88E91BB39BA}" srcId="{ED1407AF-82B8-4BB5-90E3-1CB10716D3CD}" destId="{4AA17524-FF32-48F0-B741-2F6405061790}" srcOrd="0" destOrd="0" parTransId="{CFA027C6-B535-4D16-8399-F8394EC6138C}" sibTransId="{71499A89-6A01-405A-B83B-0BAC65C09150}"/>
    <dgm:cxn modelId="{00095390-8A07-4221-A70F-7010685029FF}" type="presOf" srcId="{ED1407AF-82B8-4BB5-90E3-1CB10716D3CD}" destId="{5DB7A809-FD4C-4107-B546-DB151E861AD9}" srcOrd="0" destOrd="0" presId="urn:microsoft.com/office/officeart/2008/layout/TitlePictureLineup"/>
    <dgm:cxn modelId="{D8A7A36E-0D0E-41D6-A5E0-1FF607C46705}" type="presParOf" srcId="{2E5569D2-7F6F-4691-91C9-ADA7827F6251}" destId="{36FCB836-1C32-46FD-A889-3D299CE509AB}" srcOrd="0" destOrd="0" presId="urn:microsoft.com/office/officeart/2008/layout/TitlePictureLineup"/>
    <dgm:cxn modelId="{C2830BDF-0C10-4FC2-B210-AA447E577628}" type="presParOf" srcId="{36FCB836-1C32-46FD-A889-3D299CE509AB}" destId="{C0B0D1E1-A124-4D0F-A5B1-B41988650320}" srcOrd="0" destOrd="0" presId="urn:microsoft.com/office/officeart/2008/layout/TitlePictureLineup"/>
    <dgm:cxn modelId="{12D720A8-0D08-4F13-841D-ACB4E67492BC}" type="presParOf" srcId="{36FCB836-1C32-46FD-A889-3D299CE509AB}" destId="{EFB295D6-5AEC-45EA-9989-7F0308AE75BE}" srcOrd="1" destOrd="0" presId="urn:microsoft.com/office/officeart/2008/layout/TitlePictureLineup"/>
    <dgm:cxn modelId="{A4CE979D-53A4-4D18-812E-D7A1869B76DD}" type="presParOf" srcId="{36FCB836-1C32-46FD-A889-3D299CE509AB}" destId="{93805C8C-DE70-4876-9AEB-C0F51FE9ED71}" srcOrd="2" destOrd="0" presId="urn:microsoft.com/office/officeart/2008/layout/TitlePictureLineup"/>
    <dgm:cxn modelId="{31426DF7-D87F-485E-A950-0CA86669519B}" type="presParOf" srcId="{36FCB836-1C32-46FD-A889-3D299CE509AB}" destId="{8213A385-97A9-4B0B-A36B-8E55CDD56DB2}" srcOrd="3" destOrd="0" presId="urn:microsoft.com/office/officeart/2008/layout/TitlePictureLineup"/>
    <dgm:cxn modelId="{A519612E-27F1-4C38-918C-B9690CD338B3}" type="presParOf" srcId="{2E5569D2-7F6F-4691-91C9-ADA7827F6251}" destId="{C920D521-5360-4948-BAAA-7757E1E3446A}" srcOrd="1" destOrd="0" presId="urn:microsoft.com/office/officeart/2008/layout/TitlePictureLineup"/>
    <dgm:cxn modelId="{6C053DA4-1724-4D34-98A2-30703B9C3CF0}" type="presParOf" srcId="{2E5569D2-7F6F-4691-91C9-ADA7827F6251}" destId="{5697FB93-D02F-4C45-A97C-E7428E10CF0F}" srcOrd="2" destOrd="0" presId="urn:microsoft.com/office/officeart/2008/layout/TitlePictureLineup"/>
    <dgm:cxn modelId="{0C647E1D-FC67-49ED-BF40-2B22F16212E1}" type="presParOf" srcId="{5697FB93-D02F-4C45-A97C-E7428E10CF0F}" destId="{38ABD414-3356-43C4-B59C-02123FD80641}" srcOrd="0" destOrd="0" presId="urn:microsoft.com/office/officeart/2008/layout/TitlePictureLineup"/>
    <dgm:cxn modelId="{CDA0C0E3-9ECF-4CB3-9AFE-8A64B6934E00}" type="presParOf" srcId="{5697FB93-D02F-4C45-A97C-E7428E10CF0F}" destId="{973B45E5-4C1D-4257-87F2-C77737F2975F}" srcOrd="1" destOrd="0" presId="urn:microsoft.com/office/officeart/2008/layout/TitlePictureLineup"/>
    <dgm:cxn modelId="{0EC98F2D-C2E4-4C7D-A1CE-CEB7EAA6DA5E}" type="presParOf" srcId="{5697FB93-D02F-4C45-A97C-E7428E10CF0F}" destId="{90B7BB48-2E73-43AB-9764-EE9305D34F41}" srcOrd="2" destOrd="0" presId="urn:microsoft.com/office/officeart/2008/layout/TitlePictureLineup"/>
    <dgm:cxn modelId="{AAABCA87-A377-46E0-9CCC-32A2CE625F5A}" type="presParOf" srcId="{5697FB93-D02F-4C45-A97C-E7428E10CF0F}" destId="{5DB7A809-FD4C-4107-B546-DB151E861AD9}" srcOrd="3" destOrd="0" presId="urn:microsoft.com/office/officeart/2008/layout/TitlePictureLineup"/>
    <dgm:cxn modelId="{7E0EBF44-E27E-45D4-8E5C-E3F2DCFBD906}" type="presParOf" srcId="{2E5569D2-7F6F-4691-91C9-ADA7827F6251}" destId="{7749DEE4-457C-4482-B1FE-F6046EE27205}" srcOrd="3" destOrd="0" presId="urn:microsoft.com/office/officeart/2008/layout/TitlePictureLineup"/>
    <dgm:cxn modelId="{29D0200B-E8EC-4EB2-B4A9-6248CD3C9B4E}" type="presParOf" srcId="{2E5569D2-7F6F-4691-91C9-ADA7827F6251}" destId="{2602EF08-C361-4A1A-9884-6EE0A039A300}" srcOrd="4" destOrd="0" presId="urn:microsoft.com/office/officeart/2008/layout/TitlePictureLineup"/>
    <dgm:cxn modelId="{589F5862-15C1-4890-941D-EC13A8DA1DE2}" type="presParOf" srcId="{2602EF08-C361-4A1A-9884-6EE0A039A300}" destId="{6DBB2F55-59AF-4501-84EB-35017C4034BE}" srcOrd="0" destOrd="0" presId="urn:microsoft.com/office/officeart/2008/layout/TitlePictureLineup"/>
    <dgm:cxn modelId="{A97062C7-2E1E-49E5-8471-87E5C3A399E4}" type="presParOf" srcId="{2602EF08-C361-4A1A-9884-6EE0A039A300}" destId="{D335D522-376A-4465-9F50-F116DE7DC1CD}" srcOrd="1" destOrd="0" presId="urn:microsoft.com/office/officeart/2008/layout/TitlePictureLineup"/>
    <dgm:cxn modelId="{42E10F44-E16D-4835-A063-E70C45139368}" type="presParOf" srcId="{2602EF08-C361-4A1A-9884-6EE0A039A300}" destId="{756A9DBD-601C-4BAF-A92F-AA3BDF02CCAC}" srcOrd="2" destOrd="0" presId="urn:microsoft.com/office/officeart/2008/layout/TitlePictureLineup"/>
    <dgm:cxn modelId="{2F015730-1E34-4912-B576-50E19C3E93AF}" type="presParOf" srcId="{2602EF08-C361-4A1A-9884-6EE0A039A300}" destId="{AFBCBC91-7BB1-4E6C-BA0A-8E96C65974F8}" srcOrd="3" destOrd="0" presId="urn:microsoft.com/office/officeart/2008/layout/TitlePictureLineup"/>
    <dgm:cxn modelId="{75B3F00E-6BED-4346-BFD6-2C1A24CEE748}" type="presParOf" srcId="{2E5569D2-7F6F-4691-91C9-ADA7827F6251}" destId="{5413EC2F-F8AB-4E52-B9F1-659C2A262D64}" srcOrd="5" destOrd="0" presId="urn:microsoft.com/office/officeart/2008/layout/TitlePictureLineup"/>
    <dgm:cxn modelId="{75AACE5D-0F39-48C3-9270-81C9FFDADD3E}" type="presParOf" srcId="{2E5569D2-7F6F-4691-91C9-ADA7827F6251}" destId="{40ECD0D9-3DFC-4186-8852-A15F19523B78}" srcOrd="6" destOrd="0" presId="urn:microsoft.com/office/officeart/2008/layout/TitlePictureLineup"/>
    <dgm:cxn modelId="{6297CA94-902B-47A2-BB1B-1C2B2771A202}" type="presParOf" srcId="{40ECD0D9-3DFC-4186-8852-A15F19523B78}" destId="{4FF883C3-5738-420F-B1C5-0BB95AC7EAA1}" srcOrd="0" destOrd="0" presId="urn:microsoft.com/office/officeart/2008/layout/TitlePictureLineup"/>
    <dgm:cxn modelId="{DD56E80A-3FC7-4C66-A14D-DA6A50958EF2}" type="presParOf" srcId="{40ECD0D9-3DFC-4186-8852-A15F19523B78}" destId="{268EEEC1-EE3F-4C68-B59C-F33D7786E630}" srcOrd="1" destOrd="0" presId="urn:microsoft.com/office/officeart/2008/layout/TitlePictureLineup"/>
    <dgm:cxn modelId="{C4A04AF4-EFED-42BC-8D39-FBDAB0764972}" type="presParOf" srcId="{40ECD0D9-3DFC-4186-8852-A15F19523B78}" destId="{EFAB28BE-455C-4B88-AF0D-03AB340F490D}" srcOrd="2" destOrd="0" presId="urn:microsoft.com/office/officeart/2008/layout/TitlePictureLineup"/>
    <dgm:cxn modelId="{8D0A8A6A-C7D5-43F5-85B4-7A0497CAD6FB}" type="presParOf" srcId="{40ECD0D9-3DFC-4186-8852-A15F19523B78}" destId="{EAC0601E-B65D-4D99-AA00-615A2CD5F4F9}" srcOrd="3" destOrd="0" presId="urn:microsoft.com/office/officeart/2008/layout/TitlePictureLineup"/>
    <dgm:cxn modelId="{5B9232C1-1297-4D2F-81EC-1FDCC42A5197}" type="presParOf" srcId="{2E5569D2-7F6F-4691-91C9-ADA7827F6251}" destId="{80CD85C8-9F42-4DAE-8D55-42A23CF4D438}" srcOrd="7" destOrd="0" presId="urn:microsoft.com/office/officeart/2008/layout/TitlePictureLineup"/>
    <dgm:cxn modelId="{89A48E75-5CEE-4BBA-9FA5-404A4299AC4A}" type="presParOf" srcId="{2E5569D2-7F6F-4691-91C9-ADA7827F6251}" destId="{5F5905FF-58FA-4580-A947-7F39CF2409A6}" srcOrd="8" destOrd="0" presId="urn:microsoft.com/office/officeart/2008/layout/TitlePictureLineup"/>
    <dgm:cxn modelId="{CF1FE492-921E-4477-9C10-37773FACC172}" type="presParOf" srcId="{5F5905FF-58FA-4580-A947-7F39CF2409A6}" destId="{D967CA06-93EC-47D3-8936-BC921D064A96}" srcOrd="0" destOrd="0" presId="urn:microsoft.com/office/officeart/2008/layout/TitlePictureLineup"/>
    <dgm:cxn modelId="{D216C645-E401-4B4A-A5A7-B0278309C2CA}" type="presParOf" srcId="{5F5905FF-58FA-4580-A947-7F39CF2409A6}" destId="{7C587E5D-EA79-41B4-A233-DB757F77270E}" srcOrd="1" destOrd="0" presId="urn:microsoft.com/office/officeart/2008/layout/TitlePictureLineup"/>
    <dgm:cxn modelId="{6E667828-3496-4A54-8628-205306C11D56}" type="presParOf" srcId="{5F5905FF-58FA-4580-A947-7F39CF2409A6}" destId="{E1F66C42-B88F-4126-854F-0E1C09FDFB68}" srcOrd="2" destOrd="0" presId="urn:microsoft.com/office/officeart/2008/layout/TitlePictureLineup"/>
    <dgm:cxn modelId="{71EF4785-16BE-4F39-BEA8-D7DBD6078020}" type="presParOf" srcId="{5F5905FF-58FA-4580-A947-7F39CF2409A6}" destId="{D58A1181-0EC8-41E3-866F-2CCCD1D3805D}" srcOrd="3" destOrd="0" presId="urn:microsoft.com/office/officeart/2008/layout/TitlePictureLineup"/>
    <dgm:cxn modelId="{96381694-25B4-438E-AC81-AC9ED0F73A71}" type="presParOf" srcId="{2E5569D2-7F6F-4691-91C9-ADA7827F6251}" destId="{C7D0695F-69DD-42F4-AC61-5086B144E822}" srcOrd="9" destOrd="0" presId="urn:microsoft.com/office/officeart/2008/layout/TitlePictureLineup"/>
    <dgm:cxn modelId="{9A78D6D1-56AF-4780-9D43-C547595C92B0}" type="presParOf" srcId="{2E5569D2-7F6F-4691-91C9-ADA7827F6251}" destId="{CBD1A78C-44CB-4841-8DED-9BB3696866F2}" srcOrd="10" destOrd="0" presId="urn:microsoft.com/office/officeart/2008/layout/TitlePictureLineup"/>
    <dgm:cxn modelId="{059255CA-41E3-49C2-BBF0-4D74AD6548D4}" type="presParOf" srcId="{CBD1A78C-44CB-4841-8DED-9BB3696866F2}" destId="{16FBA24B-7EE8-44BB-8175-2757F2BD5728}" srcOrd="0" destOrd="0" presId="urn:microsoft.com/office/officeart/2008/layout/TitlePictureLineup"/>
    <dgm:cxn modelId="{93E526C8-766F-45A7-95BC-FC535B2920C0}" type="presParOf" srcId="{CBD1A78C-44CB-4841-8DED-9BB3696866F2}" destId="{0C0ED4C9-B2E3-4443-BF06-A6A152CECAC3}" srcOrd="1" destOrd="0" presId="urn:microsoft.com/office/officeart/2008/layout/TitlePictureLineup"/>
    <dgm:cxn modelId="{072F7072-3B9A-4F86-8C52-0E21612E3F1C}" type="presParOf" srcId="{CBD1A78C-44CB-4841-8DED-9BB3696866F2}" destId="{B6B6D9E1-6E5D-494F-8AD8-2915704E96B6}" srcOrd="2" destOrd="0" presId="urn:microsoft.com/office/officeart/2008/layout/TitlePictureLineup"/>
    <dgm:cxn modelId="{124988F7-F624-413A-A780-A82FEA41A4C6}" type="presParOf" srcId="{CBD1A78C-44CB-4841-8DED-9BB3696866F2}" destId="{0C67842A-0E44-4A7E-AEBA-181758AF9D96}" srcOrd="3" destOrd="0" presId="urn:microsoft.com/office/officeart/2008/layout/TitlePictureLineup"/>
    <dgm:cxn modelId="{92BD599E-EAC3-436B-B615-EF3EDCA4D0AE}" type="presParOf" srcId="{2E5569D2-7F6F-4691-91C9-ADA7827F6251}" destId="{469062CB-0845-415D-9342-16F17823C42E}" srcOrd="11" destOrd="0" presId="urn:microsoft.com/office/officeart/2008/layout/TitlePictureLineup"/>
    <dgm:cxn modelId="{E13FF6CF-C480-424D-A311-3C29AE237B23}" type="presParOf" srcId="{2E5569D2-7F6F-4691-91C9-ADA7827F6251}" destId="{AD905A51-4CB6-41AE-B644-79BD491461F3}" srcOrd="12" destOrd="0" presId="urn:microsoft.com/office/officeart/2008/layout/TitlePictureLineup"/>
    <dgm:cxn modelId="{5CEEDFFE-34D7-4C29-817A-14586E4CC0DB}" type="presParOf" srcId="{AD905A51-4CB6-41AE-B644-79BD491461F3}" destId="{3B43A25E-F67D-40BC-85F9-13295663BE6B}" srcOrd="0" destOrd="0" presId="urn:microsoft.com/office/officeart/2008/layout/TitlePictureLineup"/>
    <dgm:cxn modelId="{3BB48FDF-7DEB-4C29-A1DB-E125737BA3F1}" type="presParOf" srcId="{AD905A51-4CB6-41AE-B644-79BD491461F3}" destId="{BBB19B1B-8C9F-48CA-B18E-1E2369C26C0D}" srcOrd="1" destOrd="0" presId="urn:microsoft.com/office/officeart/2008/layout/TitlePictureLineup"/>
    <dgm:cxn modelId="{F0763FDB-E7BB-454B-B607-9C041DD00B57}" type="presParOf" srcId="{AD905A51-4CB6-41AE-B644-79BD491461F3}" destId="{A8A238A1-26B9-460A-B117-2638A1A3B62B}" srcOrd="2" destOrd="0" presId="urn:microsoft.com/office/officeart/2008/layout/TitlePictureLineup"/>
    <dgm:cxn modelId="{6AC12A51-D7C1-4785-A2EF-94BF9925AC49}" type="presParOf" srcId="{AD905A51-4CB6-41AE-B644-79BD491461F3}" destId="{A179FB9F-E046-42AD-9ED1-AE7F1BB66324}" srcOrd="3" destOrd="0" presId="urn:microsoft.com/office/officeart/2008/layout/TitlePictureLineup"/>
    <dgm:cxn modelId="{6C7514BE-F328-431D-BD8D-0F1D8625FCD8}" type="presParOf" srcId="{2E5569D2-7F6F-4691-91C9-ADA7827F6251}" destId="{B7BA7129-1CBF-4A07-8FD6-5D030CFCDF4A}" srcOrd="13" destOrd="0" presId="urn:microsoft.com/office/officeart/2008/layout/TitlePictureLineup"/>
    <dgm:cxn modelId="{6637DFD4-C34E-49C1-9011-3B8A9DBB3A1D}" type="presParOf" srcId="{2E5569D2-7F6F-4691-91C9-ADA7827F6251}" destId="{62F1DE67-B5C5-4426-9569-EA859281E250}" srcOrd="14" destOrd="0" presId="urn:microsoft.com/office/officeart/2008/layout/TitlePictureLineup"/>
    <dgm:cxn modelId="{32CD5E77-BEE5-4161-BD9B-4E34C8AC60DB}" type="presParOf" srcId="{62F1DE67-B5C5-4426-9569-EA859281E250}" destId="{C111A36D-5BF6-4BF1-AEAC-A8525BD744E9}" srcOrd="0" destOrd="0" presId="urn:microsoft.com/office/officeart/2008/layout/TitlePictureLineup"/>
    <dgm:cxn modelId="{D2B7627C-BC0B-42A5-B91A-3C9F4A501C84}" type="presParOf" srcId="{62F1DE67-B5C5-4426-9569-EA859281E250}" destId="{D0FC4A15-E3B2-4393-BCD4-B507D5C63A32}" srcOrd="1" destOrd="0" presId="urn:microsoft.com/office/officeart/2008/layout/TitlePictureLineup"/>
    <dgm:cxn modelId="{383C732E-B687-45E2-AC83-D8A0652915F2}" type="presParOf" srcId="{62F1DE67-B5C5-4426-9569-EA859281E250}" destId="{6AA447BA-FAE1-4E3E-8571-4C51D670FD8B}" srcOrd="2" destOrd="0" presId="urn:microsoft.com/office/officeart/2008/layout/TitlePictureLineup"/>
    <dgm:cxn modelId="{376107F0-C553-4C55-A330-6633D11B1B30}" type="presParOf" srcId="{62F1DE67-B5C5-4426-9569-EA859281E250}" destId="{A50ACAF6-B405-4343-B536-C551EF199843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732138-45CC-427D-A04B-B55F4E160B62}" type="doc">
      <dgm:prSet loTypeId="urn:microsoft.com/office/officeart/2008/layout/AccentedPicture" loCatId="pictur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uk-UA"/>
        </a:p>
      </dgm:t>
    </dgm:pt>
    <dgm:pt modelId="{17B3BC5A-3029-42A2-B39C-5CE6B26BF321}">
      <dgm:prSet/>
      <dgm:spPr/>
      <dgm:t>
        <a:bodyPr/>
        <a:lstStyle/>
        <a:p>
          <a:r>
            <a:rPr lang="uk-UA" dirty="0"/>
            <a:t>Заклади з великою кількістю учасників освітнього процесу для уникнення скупчення:</a:t>
          </a:r>
        </a:p>
      </dgm:t>
    </dgm:pt>
    <dgm:pt modelId="{FE488B96-8AD6-4B3A-A554-1A7BE6C426F4}" type="parTrans" cxnId="{FA9E8AB1-76A2-4C1D-A0E6-11073AC2A837}">
      <dgm:prSet/>
      <dgm:spPr/>
      <dgm:t>
        <a:bodyPr/>
        <a:lstStyle/>
        <a:p>
          <a:endParaRPr lang="uk-UA"/>
        </a:p>
      </dgm:t>
    </dgm:pt>
    <dgm:pt modelId="{3C1F9B5D-6739-4A5F-AB55-21B2C06D3BFC}" type="sibTrans" cxnId="{FA9E8AB1-76A2-4C1D-A0E6-11073AC2A83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Школа"/>
        </a:ext>
      </dgm:extLst>
    </dgm:pt>
    <dgm:pt modelId="{F7912690-F78A-4102-9066-8B47B5C93B4D}">
      <dgm:prSet/>
      <dgm:spPr/>
      <dgm:t>
        <a:bodyPr/>
        <a:lstStyle/>
        <a:p>
          <a:r>
            <a:rPr lang="uk-UA" dirty="0"/>
            <a:t> Відкривають усі запасні входи та виходи</a:t>
          </a:r>
        </a:p>
      </dgm:t>
    </dgm:pt>
    <dgm:pt modelId="{63ACFC04-B39D-4C5F-B1A4-B56B430EF4AA}" type="parTrans" cxnId="{29C8FC7C-A4AE-4F66-A27A-32AB82195FF8}">
      <dgm:prSet/>
      <dgm:spPr/>
      <dgm:t>
        <a:bodyPr/>
        <a:lstStyle/>
        <a:p>
          <a:endParaRPr lang="uk-UA"/>
        </a:p>
      </dgm:t>
    </dgm:pt>
    <dgm:pt modelId="{67579246-30F7-4652-A022-B88727C92AAB}" type="sibTrans" cxnId="{29C8FC7C-A4AE-4F66-A27A-32AB82195FF8}">
      <dgm:prSet/>
      <dgm:spPr/>
      <dgm:t>
        <a:bodyPr/>
        <a:lstStyle/>
        <a:p>
          <a:endParaRPr lang="uk-UA"/>
        </a:p>
      </dgm:t>
    </dgm:pt>
    <dgm:pt modelId="{3A6F34C4-428A-489B-96D3-2F5CAF973555}">
      <dgm:prSet/>
      <dgm:spPr/>
      <dgm:t>
        <a:bodyPr/>
        <a:lstStyle/>
        <a:p>
          <a:r>
            <a:rPr lang="uk-UA" dirty="0"/>
            <a:t> Розподіляють вихованців/учнів за кожним із них</a:t>
          </a:r>
        </a:p>
      </dgm:t>
    </dgm:pt>
    <dgm:pt modelId="{FC3EF4C0-05AD-4501-A671-9B792E12412B}" type="parTrans" cxnId="{0645C6B2-4D91-45B5-A7A6-CC6F87160BC0}">
      <dgm:prSet/>
      <dgm:spPr/>
      <dgm:t>
        <a:bodyPr/>
        <a:lstStyle/>
        <a:p>
          <a:endParaRPr lang="uk-UA"/>
        </a:p>
      </dgm:t>
    </dgm:pt>
    <dgm:pt modelId="{0AAC80C1-2875-4D56-B923-F975E5E3A463}" type="sibTrans" cxnId="{0645C6B2-4D91-45B5-A7A6-CC6F87160BC0}">
      <dgm:prSet/>
      <dgm:spPr/>
      <dgm:t>
        <a:bodyPr/>
        <a:lstStyle/>
        <a:p>
          <a:endParaRPr lang="uk-UA"/>
        </a:p>
      </dgm:t>
    </dgm:pt>
    <dgm:pt modelId="{24E7B46C-BBD4-4D12-B7FF-3869E3D0421C}">
      <dgm:prSet/>
      <dgm:spPr/>
      <dgm:t>
        <a:bodyPr/>
        <a:lstStyle/>
        <a:p>
          <a:r>
            <a:rPr lang="uk-UA" dirty="0"/>
            <a:t> Готують навчальні кабінети/аудиторії відповідно до санітарно-епідеміологічних норм</a:t>
          </a:r>
        </a:p>
      </dgm:t>
    </dgm:pt>
    <dgm:pt modelId="{9424E643-C5E4-4D0B-901C-FE6FCA5333AD}" type="parTrans" cxnId="{C8E29EA7-2B5D-419A-8AC1-19A0D5A54938}">
      <dgm:prSet/>
      <dgm:spPr/>
      <dgm:t>
        <a:bodyPr/>
        <a:lstStyle/>
        <a:p>
          <a:endParaRPr lang="uk-UA"/>
        </a:p>
      </dgm:t>
    </dgm:pt>
    <dgm:pt modelId="{9B678ACD-2ACC-4BD8-853F-C0DB6414E0D8}" type="sibTrans" cxnId="{C8E29EA7-2B5D-419A-8AC1-19A0D5A54938}">
      <dgm:prSet/>
      <dgm:spPr/>
      <dgm:t>
        <a:bodyPr/>
        <a:lstStyle/>
        <a:p>
          <a:endParaRPr lang="uk-UA"/>
        </a:p>
      </dgm:t>
    </dgm:pt>
    <dgm:pt modelId="{27F65FA3-602B-42D3-AF13-976D62004192}">
      <dgm:prSet/>
      <dgm:spPr/>
      <dgm:t>
        <a:bodyPr/>
        <a:lstStyle/>
        <a:p>
          <a:r>
            <a:rPr lang="uk-UA" dirty="0"/>
            <a:t> Змінюють час початку занять для різних класів/груп (за потреби)</a:t>
          </a:r>
        </a:p>
      </dgm:t>
    </dgm:pt>
    <dgm:pt modelId="{E86E2826-DEBB-43C5-A925-750EB922864F}" type="parTrans" cxnId="{1FC50B0A-2AA6-4F47-AF39-28794D2B57CA}">
      <dgm:prSet/>
      <dgm:spPr/>
      <dgm:t>
        <a:bodyPr/>
        <a:lstStyle/>
        <a:p>
          <a:endParaRPr lang="uk-UA"/>
        </a:p>
      </dgm:t>
    </dgm:pt>
    <dgm:pt modelId="{5FD4640B-A404-4BFA-943F-FE576DA01869}" type="sibTrans" cxnId="{1FC50B0A-2AA6-4F47-AF39-28794D2B57CA}">
      <dgm:prSet/>
      <dgm:spPr/>
      <dgm:t>
        <a:bodyPr/>
        <a:lstStyle/>
        <a:p>
          <a:endParaRPr lang="uk-UA"/>
        </a:p>
      </dgm:t>
    </dgm:pt>
    <dgm:pt modelId="{B5227EEB-0BA6-4920-8367-8432BD492116}">
      <dgm:prSet/>
      <dgm:spPr/>
      <dgm:t>
        <a:bodyPr/>
        <a:lstStyle/>
        <a:p>
          <a:r>
            <a:rPr lang="uk-UA" dirty="0"/>
            <a:t>Пересування закладом усіх учасників освітнього процесу чітко регламентовано</a:t>
          </a:r>
        </a:p>
      </dgm:t>
    </dgm:pt>
    <dgm:pt modelId="{BEA10534-83AB-435D-AEB9-0F9D82F0433F}" type="parTrans" cxnId="{EA773D83-4617-4D21-8174-E62C080BB3BB}">
      <dgm:prSet/>
      <dgm:spPr/>
      <dgm:t>
        <a:bodyPr/>
        <a:lstStyle/>
        <a:p>
          <a:endParaRPr lang="uk-UA"/>
        </a:p>
      </dgm:t>
    </dgm:pt>
    <dgm:pt modelId="{53B57283-93A7-4ADD-AE19-75FC9320D871}" type="sibTrans" cxnId="{EA773D83-4617-4D21-8174-E62C080BB3BB}">
      <dgm:prSet/>
      <dgm:spPr/>
      <dgm:t>
        <a:bodyPr/>
        <a:lstStyle/>
        <a:p>
          <a:endParaRPr lang="uk-UA"/>
        </a:p>
      </dgm:t>
    </dgm:pt>
    <dgm:pt modelId="{43640166-C52D-47D3-BBE0-78C5C2C0031C}">
      <dgm:prSet/>
      <dgm:spPr/>
      <dgm:t>
        <a:bodyPr/>
        <a:lstStyle/>
        <a:p>
          <a:r>
            <a:rPr lang="uk-UA" dirty="0"/>
            <a:t>Налагоджена система оповіщення у </a:t>
          </a:r>
          <a:r>
            <a:rPr lang="uk-UA" dirty="0" smtClean="0"/>
            <a:t>випадку виявлення </a:t>
          </a:r>
          <a:r>
            <a:rPr lang="uk-UA" dirty="0"/>
            <a:t>хворого</a:t>
          </a:r>
        </a:p>
      </dgm:t>
    </dgm:pt>
    <dgm:pt modelId="{CD6A7695-2CDC-4E74-BA9A-388A3529B25B}" type="parTrans" cxnId="{AABC6F21-EE9E-45AF-937E-A53E2550A5F5}">
      <dgm:prSet/>
      <dgm:spPr/>
      <dgm:t>
        <a:bodyPr/>
        <a:lstStyle/>
        <a:p>
          <a:endParaRPr lang="uk-UA"/>
        </a:p>
      </dgm:t>
    </dgm:pt>
    <dgm:pt modelId="{61957ADF-C7B4-4DE4-87FA-B43C5ECA18C3}" type="sibTrans" cxnId="{AABC6F21-EE9E-45AF-937E-A53E2550A5F5}">
      <dgm:prSet/>
      <dgm:spPr/>
      <dgm:t>
        <a:bodyPr/>
        <a:lstStyle/>
        <a:p>
          <a:endParaRPr lang="uk-UA"/>
        </a:p>
      </dgm:t>
    </dgm:pt>
    <dgm:pt modelId="{F452AC23-F497-4C69-9EA7-8C8CFE17BC79}">
      <dgm:prSet/>
      <dgm:spPr/>
      <dgm:t>
        <a:bodyPr/>
        <a:lstStyle/>
        <a:p>
          <a:r>
            <a:rPr lang="uk-UA" dirty="0"/>
            <a:t>Обмеження заходів, які передбачають скупчення учасників освітнього процесу</a:t>
          </a:r>
        </a:p>
      </dgm:t>
    </dgm:pt>
    <dgm:pt modelId="{0DDA6849-FD0F-401A-83A5-5550EA0EC8F6}" type="parTrans" cxnId="{2595AF60-994A-4AD9-9CDA-F30CC2317883}">
      <dgm:prSet/>
      <dgm:spPr/>
      <dgm:t>
        <a:bodyPr/>
        <a:lstStyle/>
        <a:p>
          <a:endParaRPr lang="uk-UA"/>
        </a:p>
      </dgm:t>
    </dgm:pt>
    <dgm:pt modelId="{8A8B5620-2B39-416C-A71F-5701DCB3F6D3}" type="sibTrans" cxnId="{2595AF60-994A-4AD9-9CDA-F30CC2317883}">
      <dgm:prSet/>
      <dgm:spPr/>
      <dgm:t>
        <a:bodyPr/>
        <a:lstStyle/>
        <a:p>
          <a:endParaRPr lang="uk-UA"/>
        </a:p>
      </dgm:t>
    </dgm:pt>
    <dgm:pt modelId="{C9791C5B-0BD8-44B2-A03E-AD248A82A46A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/>
            <a:t>Рішення про кількість дітей у класі/групі та організацію навчання в другу зміну (за потреби) приймає місцева комісія з питань техногенно-екологічної безпеки та надзвичайних ситуацій</a:t>
          </a:r>
        </a:p>
      </dgm:t>
    </dgm:pt>
    <dgm:pt modelId="{4F7B1B0B-21D0-445C-AAB7-3D9D116F23DE}" type="parTrans" cxnId="{C68972A8-F85A-4458-AAE6-67AD42D16B94}">
      <dgm:prSet/>
      <dgm:spPr/>
      <dgm:t>
        <a:bodyPr/>
        <a:lstStyle/>
        <a:p>
          <a:endParaRPr lang="uk-UA"/>
        </a:p>
      </dgm:t>
    </dgm:pt>
    <dgm:pt modelId="{141F4810-D3CE-4158-9063-0408C097AB6B}" type="sibTrans" cxnId="{C68972A8-F85A-4458-AAE6-67AD42D16B94}">
      <dgm:prSet/>
      <dgm:spPr/>
      <dgm:t>
        <a:bodyPr/>
        <a:lstStyle/>
        <a:p>
          <a:endParaRPr lang="uk-UA"/>
        </a:p>
      </dgm:t>
    </dgm:pt>
    <dgm:pt modelId="{DAA0B128-D2B4-4A35-A181-D4E74B35FD30}">
      <dgm:prSet/>
      <dgm:spPr/>
      <dgm:t>
        <a:bodyPr/>
        <a:lstStyle/>
        <a:p>
          <a:r>
            <a:rPr lang="uk-UA" dirty="0"/>
            <a:t>Батьки міряють дітям температуру перед виходом до закладу освіти. На всіх входах в закладах здійснюється повторний скринінг. </a:t>
          </a:r>
          <a:endParaRPr lang="uk-UA" dirty="0">
            <a:solidFill>
              <a:srgbClr val="FF0000"/>
            </a:solidFill>
          </a:endParaRPr>
        </a:p>
      </dgm:t>
    </dgm:pt>
    <dgm:pt modelId="{9C374842-D660-4B36-8853-D75F6962E403}" type="sibTrans" cxnId="{C8EDE466-C830-406B-BEEA-66F3D9E917FD}">
      <dgm:prSet/>
      <dgm:spPr/>
      <dgm:t>
        <a:bodyPr/>
        <a:lstStyle/>
        <a:p>
          <a:endParaRPr lang="uk-UA"/>
        </a:p>
      </dgm:t>
    </dgm:pt>
    <dgm:pt modelId="{14804160-3757-4A30-ADD1-1309C91082A9}" type="parTrans" cxnId="{C8EDE466-C830-406B-BEEA-66F3D9E917FD}">
      <dgm:prSet/>
      <dgm:spPr/>
      <dgm:t>
        <a:bodyPr/>
        <a:lstStyle/>
        <a:p>
          <a:endParaRPr lang="uk-UA"/>
        </a:p>
      </dgm:t>
    </dgm:pt>
    <dgm:pt modelId="{64062417-A8BD-48E7-BCA9-159B822A4BE0}" type="pres">
      <dgm:prSet presAssocID="{69732138-45CC-427D-A04B-B55F4E160B62}" presName="Name0" presStyleCnt="0">
        <dgm:presLayoutVars>
          <dgm:dir/>
        </dgm:presLayoutVars>
      </dgm:prSet>
      <dgm:spPr/>
      <dgm:t>
        <a:bodyPr/>
        <a:lstStyle/>
        <a:p>
          <a:endParaRPr lang="uk-UA"/>
        </a:p>
      </dgm:t>
    </dgm:pt>
    <dgm:pt modelId="{B840B1FB-2849-492D-9E8C-6694EB9C6D39}" type="pres">
      <dgm:prSet presAssocID="{3C1F9B5D-6739-4A5F-AB55-21B2C06D3BFC}" presName="picture_1" presStyleLbl="bgImgPlace1" presStyleIdx="0" presStyleCnt="1" custScaleX="61282" custScaleY="50934" custLinFactNeighborX="-8730" custLinFactNeighborY="-26794"/>
      <dgm:spPr/>
      <dgm:t>
        <a:bodyPr/>
        <a:lstStyle/>
        <a:p>
          <a:endParaRPr lang="uk-UA"/>
        </a:p>
      </dgm:t>
    </dgm:pt>
    <dgm:pt modelId="{AD568C59-8C3B-4483-A272-3F56696569D0}" type="pres">
      <dgm:prSet presAssocID="{17B3BC5A-3029-42A2-B39C-5CE6B26BF321}" presName="text_1" presStyleLbl="node1" presStyleIdx="0" presStyleCnt="0" custScaleX="109318" custScaleY="88659" custLinFactNeighborX="2429" custLinFactNeighborY="207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10CACB-56E7-437B-9C15-91F28F55D26F}" type="pres">
      <dgm:prSet presAssocID="{69732138-45CC-427D-A04B-B55F4E160B62}" presName="linV" presStyleCnt="0"/>
      <dgm:spPr/>
    </dgm:pt>
    <dgm:pt modelId="{83C31B2A-2689-45CC-BE56-DCE942EBF313}" type="pres">
      <dgm:prSet presAssocID="{DAA0B128-D2B4-4A35-A181-D4E74B35FD30}" presName="pair" presStyleCnt="0"/>
      <dgm:spPr/>
    </dgm:pt>
    <dgm:pt modelId="{DDF1B2A2-5025-4140-84C8-7D2966DB8AD0}" type="pres">
      <dgm:prSet presAssocID="{DAA0B128-D2B4-4A35-A181-D4E74B35FD30}" presName="spaceH" presStyleLbl="node1" presStyleIdx="0" presStyleCnt="0"/>
      <dgm:spPr/>
    </dgm:pt>
    <dgm:pt modelId="{FD9BE424-CF8A-43E9-B64C-EF0420D0CE1D}" type="pres">
      <dgm:prSet presAssocID="{DAA0B128-D2B4-4A35-A181-D4E74B35FD30}" presName="desPictures" presStyleLbl="alignImgPlace1" presStyleIdx="0" presStyleCnt="5"/>
      <dgm:spPr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Висока температура"/>
        </a:ext>
      </dgm:extLst>
    </dgm:pt>
    <dgm:pt modelId="{CC7EFA12-3FFF-4683-9778-85170DDD6BEC}" type="pres">
      <dgm:prSet presAssocID="{DAA0B128-D2B4-4A35-A181-D4E74B35FD30}" presName="desTextWrapper" presStyleCnt="0"/>
      <dgm:spPr/>
    </dgm:pt>
    <dgm:pt modelId="{5C75D08D-1867-4B08-8D1C-BD2DE201E89A}" type="pres">
      <dgm:prSet presAssocID="{DAA0B128-D2B4-4A35-A181-D4E74B35FD30}" presName="des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7B6D33-14AF-4095-BDDA-3FC17278D883}" type="pres">
      <dgm:prSet presAssocID="{9C374842-D660-4B36-8853-D75F6962E403}" presName="spaceV" presStyleCnt="0"/>
      <dgm:spPr/>
    </dgm:pt>
    <dgm:pt modelId="{43500431-DC5C-4460-84EE-C61A6FABDCE1}" type="pres">
      <dgm:prSet presAssocID="{B5227EEB-0BA6-4920-8367-8432BD492116}" presName="pair" presStyleCnt="0"/>
      <dgm:spPr/>
    </dgm:pt>
    <dgm:pt modelId="{62E26F6C-9660-4828-873F-0A0DE9F78BC8}" type="pres">
      <dgm:prSet presAssocID="{B5227EEB-0BA6-4920-8367-8432BD492116}" presName="spaceH" presStyleLbl="node1" presStyleIdx="0" presStyleCnt="0"/>
      <dgm:spPr/>
    </dgm:pt>
    <dgm:pt modelId="{A86BD9C2-273E-45B5-B2A6-F2ABA71110E4}" type="pres">
      <dgm:prSet presAssocID="{B5227EEB-0BA6-4920-8367-8432BD492116}" presName="desPictures" presStyleLbl="alignImgPlace1" presStyleIdx="1" presStyleCnt="5"/>
      <dgm:spPr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Трансфер"/>
        </a:ext>
      </dgm:extLst>
    </dgm:pt>
    <dgm:pt modelId="{0E736C56-8AF9-48BE-8B19-55B883E43AAA}" type="pres">
      <dgm:prSet presAssocID="{B5227EEB-0BA6-4920-8367-8432BD492116}" presName="desTextWrapper" presStyleCnt="0"/>
      <dgm:spPr/>
    </dgm:pt>
    <dgm:pt modelId="{1441F65E-F01B-4C25-9810-1C93D078F1F1}" type="pres">
      <dgm:prSet presAssocID="{B5227EEB-0BA6-4920-8367-8432BD492116}" presName="des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E1BD62-6672-42E6-8A32-FDB747755788}" type="pres">
      <dgm:prSet presAssocID="{53B57283-93A7-4ADD-AE19-75FC9320D871}" presName="spaceV" presStyleCnt="0"/>
      <dgm:spPr/>
    </dgm:pt>
    <dgm:pt modelId="{04C0CF4C-5009-4A93-88EF-16E409923A39}" type="pres">
      <dgm:prSet presAssocID="{43640166-C52D-47D3-BBE0-78C5C2C0031C}" presName="pair" presStyleCnt="0"/>
      <dgm:spPr/>
    </dgm:pt>
    <dgm:pt modelId="{EA423CEA-6DF8-4FEB-9AA3-9DC614DBFA06}" type="pres">
      <dgm:prSet presAssocID="{43640166-C52D-47D3-BBE0-78C5C2C0031C}" presName="spaceH" presStyleLbl="node1" presStyleIdx="0" presStyleCnt="0"/>
      <dgm:spPr/>
    </dgm:pt>
    <dgm:pt modelId="{84208CF7-6F3A-4737-9659-3CDD4A86B100}" type="pres">
      <dgm:prSet presAssocID="{43640166-C52D-47D3-BBE0-78C5C2C0031C}" presName="desPictures" presStyleLbl="alignImgPlace1" presStyleIdx="2" presStyleCnt="5"/>
      <dgm:spPr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Робочий процес"/>
        </a:ext>
      </dgm:extLst>
    </dgm:pt>
    <dgm:pt modelId="{CF258352-93BF-4F18-BA35-1153BB2E24DF}" type="pres">
      <dgm:prSet presAssocID="{43640166-C52D-47D3-BBE0-78C5C2C0031C}" presName="desTextWrapper" presStyleCnt="0"/>
      <dgm:spPr/>
    </dgm:pt>
    <dgm:pt modelId="{B9DD4F0D-9503-4C46-A6E4-9E263697B1F3}" type="pres">
      <dgm:prSet presAssocID="{43640166-C52D-47D3-BBE0-78C5C2C0031C}" presName="des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BEB850-F4AF-4A4C-BE7B-D8CC3B7F9347}" type="pres">
      <dgm:prSet presAssocID="{61957ADF-C7B4-4DE4-87FA-B43C5ECA18C3}" presName="spaceV" presStyleCnt="0"/>
      <dgm:spPr/>
    </dgm:pt>
    <dgm:pt modelId="{0163AFC9-796E-40AF-8996-845F5F499CB6}" type="pres">
      <dgm:prSet presAssocID="{F452AC23-F497-4C69-9EA7-8C8CFE17BC79}" presName="pair" presStyleCnt="0"/>
      <dgm:spPr/>
    </dgm:pt>
    <dgm:pt modelId="{60C44926-8682-47A2-9E7E-0E44C81A33D6}" type="pres">
      <dgm:prSet presAssocID="{F452AC23-F497-4C69-9EA7-8C8CFE17BC79}" presName="spaceH" presStyleLbl="node1" presStyleIdx="0" presStyleCnt="0"/>
      <dgm:spPr/>
    </dgm:pt>
    <dgm:pt modelId="{F665BA3C-0897-458D-AAF7-6FE4D7C6C73F}" type="pres">
      <dgm:prSet presAssocID="{F452AC23-F497-4C69-9EA7-8C8CFE17BC79}" presName="desPictures" presStyleLbl="alignImgPlace1" presStyleIdx="3" presStyleCnt="5"/>
      <dgm:spPr>
        <a:prstGeom prst="round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Підключення"/>
        </a:ext>
      </dgm:extLst>
    </dgm:pt>
    <dgm:pt modelId="{11DF1705-F0AB-4272-A372-5819CA15C6FB}" type="pres">
      <dgm:prSet presAssocID="{F452AC23-F497-4C69-9EA7-8C8CFE17BC79}" presName="desTextWrapper" presStyleCnt="0"/>
      <dgm:spPr/>
    </dgm:pt>
    <dgm:pt modelId="{19299D09-D066-4023-94B9-161E0E683F31}" type="pres">
      <dgm:prSet presAssocID="{F452AC23-F497-4C69-9EA7-8C8CFE17BC79}" presName="des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1C417B-0888-498A-A96C-8F36CE70BF01}" type="pres">
      <dgm:prSet presAssocID="{8A8B5620-2B39-416C-A71F-5701DCB3F6D3}" presName="spaceV" presStyleCnt="0"/>
      <dgm:spPr/>
    </dgm:pt>
    <dgm:pt modelId="{372CC742-CFE4-460F-8CA1-22C301F01D00}" type="pres">
      <dgm:prSet presAssocID="{C9791C5B-0BD8-44B2-A03E-AD248A82A46A}" presName="pair" presStyleCnt="0"/>
      <dgm:spPr/>
    </dgm:pt>
    <dgm:pt modelId="{B775E772-3BD4-4711-85CE-13A66BBB1061}" type="pres">
      <dgm:prSet presAssocID="{C9791C5B-0BD8-44B2-A03E-AD248A82A46A}" presName="spaceH" presStyleLbl="node1" presStyleIdx="0" presStyleCnt="0"/>
      <dgm:spPr/>
    </dgm:pt>
    <dgm:pt modelId="{25A9B031-38F1-4B11-BBAF-91779E0FEF58}" type="pres">
      <dgm:prSet presAssocID="{C9791C5B-0BD8-44B2-A03E-AD248A82A46A}" presName="desPictures" presStyleLbl="alignImgPlace1" presStyleIdx="4" presStyleCnt="5"/>
      <dgm:spPr>
        <a:prstGeom prst="round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Людина їсть"/>
        </a:ext>
      </dgm:extLst>
    </dgm:pt>
    <dgm:pt modelId="{8E62A420-2CA1-470D-90C4-AEE665B50B91}" type="pres">
      <dgm:prSet presAssocID="{C9791C5B-0BD8-44B2-A03E-AD248A82A46A}" presName="desTextWrapper" presStyleCnt="0"/>
      <dgm:spPr/>
    </dgm:pt>
    <dgm:pt modelId="{1351D410-AB6E-4F64-A6D8-F410DFD5F523}" type="pres">
      <dgm:prSet presAssocID="{C9791C5B-0BD8-44B2-A03E-AD248A82A46A}" presName="des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B92E64-6BEA-4E1A-B519-535623F8B3E6}" type="pres">
      <dgm:prSet presAssocID="{69732138-45CC-427D-A04B-B55F4E160B62}" presName="maxNode" presStyleCnt="0"/>
      <dgm:spPr/>
    </dgm:pt>
    <dgm:pt modelId="{333E4753-5588-4750-9CEC-8D3D12FC91B8}" type="pres">
      <dgm:prSet presAssocID="{69732138-45CC-427D-A04B-B55F4E160B62}" presName="Name33" presStyleCnt="0"/>
      <dgm:spPr/>
    </dgm:pt>
  </dgm:ptLst>
  <dgm:cxnLst>
    <dgm:cxn modelId="{4AA01C00-AFE4-4C9F-B7B4-58591FF61196}" type="presOf" srcId="{3C1F9B5D-6739-4A5F-AB55-21B2C06D3BFC}" destId="{B840B1FB-2849-492D-9E8C-6694EB9C6D39}" srcOrd="0" destOrd="0" presId="urn:microsoft.com/office/officeart/2008/layout/AccentedPicture"/>
    <dgm:cxn modelId="{0645C6B2-4D91-45B5-A7A6-CC6F87160BC0}" srcId="{17B3BC5A-3029-42A2-B39C-5CE6B26BF321}" destId="{3A6F34C4-428A-489B-96D3-2F5CAF973555}" srcOrd="1" destOrd="0" parTransId="{FC3EF4C0-05AD-4501-A671-9B792E12412B}" sibTransId="{0AAC80C1-2875-4D56-B923-F975E5E3A463}"/>
    <dgm:cxn modelId="{4A93BE6F-5225-4CB3-83FD-C39CBD523151}" type="presOf" srcId="{24E7B46C-BBD4-4D12-B7FF-3869E3D0421C}" destId="{AD568C59-8C3B-4483-A272-3F56696569D0}" srcOrd="0" destOrd="3" presId="urn:microsoft.com/office/officeart/2008/layout/AccentedPicture"/>
    <dgm:cxn modelId="{29C8FC7C-A4AE-4F66-A27A-32AB82195FF8}" srcId="{17B3BC5A-3029-42A2-B39C-5CE6B26BF321}" destId="{F7912690-F78A-4102-9066-8B47B5C93B4D}" srcOrd="0" destOrd="0" parTransId="{63ACFC04-B39D-4C5F-B1A4-B56B430EF4AA}" sibTransId="{67579246-30F7-4652-A022-B88727C92AAB}"/>
    <dgm:cxn modelId="{C48D06B9-7A3C-4C36-90F8-862E85DC758A}" type="presOf" srcId="{3A6F34C4-428A-489B-96D3-2F5CAF973555}" destId="{AD568C59-8C3B-4483-A272-3F56696569D0}" srcOrd="0" destOrd="2" presId="urn:microsoft.com/office/officeart/2008/layout/AccentedPicture"/>
    <dgm:cxn modelId="{E8081611-4295-4332-9708-3E2242AA59B7}" type="presOf" srcId="{17B3BC5A-3029-42A2-B39C-5CE6B26BF321}" destId="{AD568C59-8C3B-4483-A272-3F56696569D0}" srcOrd="0" destOrd="0" presId="urn:microsoft.com/office/officeart/2008/layout/AccentedPicture"/>
    <dgm:cxn modelId="{1FC50B0A-2AA6-4F47-AF39-28794D2B57CA}" srcId="{17B3BC5A-3029-42A2-B39C-5CE6B26BF321}" destId="{27F65FA3-602B-42D3-AF13-976D62004192}" srcOrd="3" destOrd="0" parTransId="{E86E2826-DEBB-43C5-A925-750EB922864F}" sibTransId="{5FD4640B-A404-4BFA-943F-FE576DA01869}"/>
    <dgm:cxn modelId="{AABC6F21-EE9E-45AF-937E-A53E2550A5F5}" srcId="{69732138-45CC-427D-A04B-B55F4E160B62}" destId="{43640166-C52D-47D3-BBE0-78C5C2C0031C}" srcOrd="3" destOrd="0" parTransId="{CD6A7695-2CDC-4E74-BA9A-388A3529B25B}" sibTransId="{61957ADF-C7B4-4DE4-87FA-B43C5ECA18C3}"/>
    <dgm:cxn modelId="{97E8AB38-9CDA-4A76-A978-A579C6C74579}" type="presOf" srcId="{F7912690-F78A-4102-9066-8B47B5C93B4D}" destId="{AD568C59-8C3B-4483-A272-3F56696569D0}" srcOrd="0" destOrd="1" presId="urn:microsoft.com/office/officeart/2008/layout/AccentedPicture"/>
    <dgm:cxn modelId="{F7BE35B9-DE42-4B52-9D06-2B9042324467}" type="presOf" srcId="{DAA0B128-D2B4-4A35-A181-D4E74B35FD30}" destId="{5C75D08D-1867-4B08-8D1C-BD2DE201E89A}" srcOrd="0" destOrd="0" presId="urn:microsoft.com/office/officeart/2008/layout/AccentedPicture"/>
    <dgm:cxn modelId="{5CD2F5DF-3038-481F-A8E6-886E8C14ADCB}" type="presOf" srcId="{69732138-45CC-427D-A04B-B55F4E160B62}" destId="{64062417-A8BD-48E7-BCA9-159B822A4BE0}" srcOrd="0" destOrd="0" presId="urn:microsoft.com/office/officeart/2008/layout/AccentedPicture"/>
    <dgm:cxn modelId="{44B05128-1022-40BE-A21B-D0FA4F2C6F54}" type="presOf" srcId="{C9791C5B-0BD8-44B2-A03E-AD248A82A46A}" destId="{1351D410-AB6E-4F64-A6D8-F410DFD5F523}" srcOrd="0" destOrd="0" presId="urn:microsoft.com/office/officeart/2008/layout/AccentedPicture"/>
    <dgm:cxn modelId="{25E39C61-92A2-4C2C-A71D-F2E2C6E22E95}" type="presOf" srcId="{27F65FA3-602B-42D3-AF13-976D62004192}" destId="{AD568C59-8C3B-4483-A272-3F56696569D0}" srcOrd="0" destOrd="4" presId="urn:microsoft.com/office/officeart/2008/layout/AccentedPicture"/>
    <dgm:cxn modelId="{0CAC7155-2910-4B43-9928-013A0496CDE9}" type="presOf" srcId="{F452AC23-F497-4C69-9EA7-8C8CFE17BC79}" destId="{19299D09-D066-4023-94B9-161E0E683F31}" srcOrd="0" destOrd="0" presId="urn:microsoft.com/office/officeart/2008/layout/AccentedPicture"/>
    <dgm:cxn modelId="{A1189858-6333-4C89-A17C-6C1BDB2C2F38}" type="presOf" srcId="{43640166-C52D-47D3-BBE0-78C5C2C0031C}" destId="{B9DD4F0D-9503-4C46-A6E4-9E263697B1F3}" srcOrd="0" destOrd="0" presId="urn:microsoft.com/office/officeart/2008/layout/AccentedPicture"/>
    <dgm:cxn modelId="{F7EE5497-B246-4DBA-96D6-4029CC3C5E93}" type="presOf" srcId="{B5227EEB-0BA6-4920-8367-8432BD492116}" destId="{1441F65E-F01B-4C25-9810-1C93D078F1F1}" srcOrd="0" destOrd="0" presId="urn:microsoft.com/office/officeart/2008/layout/AccentedPicture"/>
    <dgm:cxn modelId="{2595AF60-994A-4AD9-9CDA-F30CC2317883}" srcId="{69732138-45CC-427D-A04B-B55F4E160B62}" destId="{F452AC23-F497-4C69-9EA7-8C8CFE17BC79}" srcOrd="4" destOrd="0" parTransId="{0DDA6849-FD0F-401A-83A5-5550EA0EC8F6}" sibTransId="{8A8B5620-2B39-416C-A71F-5701DCB3F6D3}"/>
    <dgm:cxn modelId="{C8EDE466-C830-406B-BEEA-66F3D9E917FD}" srcId="{69732138-45CC-427D-A04B-B55F4E160B62}" destId="{DAA0B128-D2B4-4A35-A181-D4E74B35FD30}" srcOrd="1" destOrd="0" parTransId="{14804160-3757-4A30-ADD1-1309C91082A9}" sibTransId="{9C374842-D660-4B36-8853-D75F6962E403}"/>
    <dgm:cxn modelId="{C68972A8-F85A-4458-AAE6-67AD42D16B94}" srcId="{69732138-45CC-427D-A04B-B55F4E160B62}" destId="{C9791C5B-0BD8-44B2-A03E-AD248A82A46A}" srcOrd="5" destOrd="0" parTransId="{4F7B1B0B-21D0-445C-AAB7-3D9D116F23DE}" sibTransId="{141F4810-D3CE-4158-9063-0408C097AB6B}"/>
    <dgm:cxn modelId="{C8E29EA7-2B5D-419A-8AC1-19A0D5A54938}" srcId="{17B3BC5A-3029-42A2-B39C-5CE6B26BF321}" destId="{24E7B46C-BBD4-4D12-B7FF-3869E3D0421C}" srcOrd="2" destOrd="0" parTransId="{9424E643-C5E4-4D0B-901C-FE6FCA5333AD}" sibTransId="{9B678ACD-2ACC-4BD8-853F-C0DB6414E0D8}"/>
    <dgm:cxn modelId="{FA9E8AB1-76A2-4C1D-A0E6-11073AC2A837}" srcId="{69732138-45CC-427D-A04B-B55F4E160B62}" destId="{17B3BC5A-3029-42A2-B39C-5CE6B26BF321}" srcOrd="0" destOrd="0" parTransId="{FE488B96-8AD6-4B3A-A554-1A7BE6C426F4}" sibTransId="{3C1F9B5D-6739-4A5F-AB55-21B2C06D3BFC}"/>
    <dgm:cxn modelId="{EA773D83-4617-4D21-8174-E62C080BB3BB}" srcId="{69732138-45CC-427D-A04B-B55F4E160B62}" destId="{B5227EEB-0BA6-4920-8367-8432BD492116}" srcOrd="2" destOrd="0" parTransId="{BEA10534-83AB-435D-AEB9-0F9D82F0433F}" sibTransId="{53B57283-93A7-4ADD-AE19-75FC9320D871}"/>
    <dgm:cxn modelId="{FBDBF109-1865-42D1-A286-2FACE0A0C83A}" type="presParOf" srcId="{64062417-A8BD-48E7-BCA9-159B822A4BE0}" destId="{B840B1FB-2849-492D-9E8C-6694EB9C6D39}" srcOrd="0" destOrd="0" presId="urn:microsoft.com/office/officeart/2008/layout/AccentedPicture"/>
    <dgm:cxn modelId="{465D35C0-9FEF-4734-861D-6B4764899E75}" type="presParOf" srcId="{64062417-A8BD-48E7-BCA9-159B822A4BE0}" destId="{AD568C59-8C3B-4483-A272-3F56696569D0}" srcOrd="1" destOrd="0" presId="urn:microsoft.com/office/officeart/2008/layout/AccentedPicture"/>
    <dgm:cxn modelId="{E41129B1-86C9-4D1B-A015-95A24DC5EF82}" type="presParOf" srcId="{64062417-A8BD-48E7-BCA9-159B822A4BE0}" destId="{7C10CACB-56E7-437B-9C15-91F28F55D26F}" srcOrd="2" destOrd="0" presId="urn:microsoft.com/office/officeart/2008/layout/AccentedPicture"/>
    <dgm:cxn modelId="{015A9A38-F5D9-43D6-81E5-898000A663C7}" type="presParOf" srcId="{7C10CACB-56E7-437B-9C15-91F28F55D26F}" destId="{83C31B2A-2689-45CC-BE56-DCE942EBF313}" srcOrd="0" destOrd="0" presId="urn:microsoft.com/office/officeart/2008/layout/AccentedPicture"/>
    <dgm:cxn modelId="{58416EAE-AB87-44E7-A30F-C862115B406E}" type="presParOf" srcId="{83C31B2A-2689-45CC-BE56-DCE942EBF313}" destId="{DDF1B2A2-5025-4140-84C8-7D2966DB8AD0}" srcOrd="0" destOrd="0" presId="urn:microsoft.com/office/officeart/2008/layout/AccentedPicture"/>
    <dgm:cxn modelId="{BC568DFD-7EAD-4E3A-B76B-1121A0A43304}" type="presParOf" srcId="{83C31B2A-2689-45CC-BE56-DCE942EBF313}" destId="{FD9BE424-CF8A-43E9-B64C-EF0420D0CE1D}" srcOrd="1" destOrd="0" presId="urn:microsoft.com/office/officeart/2008/layout/AccentedPicture"/>
    <dgm:cxn modelId="{C3BC44BA-FCC0-4441-9698-30E39B293444}" type="presParOf" srcId="{83C31B2A-2689-45CC-BE56-DCE942EBF313}" destId="{CC7EFA12-3FFF-4683-9778-85170DDD6BEC}" srcOrd="2" destOrd="0" presId="urn:microsoft.com/office/officeart/2008/layout/AccentedPicture"/>
    <dgm:cxn modelId="{245A0AA5-59BC-4611-B9FA-CE9BC7BCB532}" type="presParOf" srcId="{CC7EFA12-3FFF-4683-9778-85170DDD6BEC}" destId="{5C75D08D-1867-4B08-8D1C-BD2DE201E89A}" srcOrd="0" destOrd="0" presId="urn:microsoft.com/office/officeart/2008/layout/AccentedPicture"/>
    <dgm:cxn modelId="{8748A2A8-FDC1-4733-BDBC-AA9C9706E720}" type="presParOf" srcId="{7C10CACB-56E7-437B-9C15-91F28F55D26F}" destId="{A17B6D33-14AF-4095-BDDA-3FC17278D883}" srcOrd="1" destOrd="0" presId="urn:microsoft.com/office/officeart/2008/layout/AccentedPicture"/>
    <dgm:cxn modelId="{E1430ED2-B002-45E1-892E-61CB67A7899F}" type="presParOf" srcId="{7C10CACB-56E7-437B-9C15-91F28F55D26F}" destId="{43500431-DC5C-4460-84EE-C61A6FABDCE1}" srcOrd="2" destOrd="0" presId="urn:microsoft.com/office/officeart/2008/layout/AccentedPicture"/>
    <dgm:cxn modelId="{5964FBC9-7E49-4640-A81E-4FD63461EC2B}" type="presParOf" srcId="{43500431-DC5C-4460-84EE-C61A6FABDCE1}" destId="{62E26F6C-9660-4828-873F-0A0DE9F78BC8}" srcOrd="0" destOrd="0" presId="urn:microsoft.com/office/officeart/2008/layout/AccentedPicture"/>
    <dgm:cxn modelId="{32583B97-916A-41E3-9898-7EFBA58D9327}" type="presParOf" srcId="{43500431-DC5C-4460-84EE-C61A6FABDCE1}" destId="{A86BD9C2-273E-45B5-B2A6-F2ABA71110E4}" srcOrd="1" destOrd="0" presId="urn:microsoft.com/office/officeart/2008/layout/AccentedPicture"/>
    <dgm:cxn modelId="{5E67792D-2D8A-4B94-BBF9-4BBE77D68F5C}" type="presParOf" srcId="{43500431-DC5C-4460-84EE-C61A6FABDCE1}" destId="{0E736C56-8AF9-48BE-8B19-55B883E43AAA}" srcOrd="2" destOrd="0" presId="urn:microsoft.com/office/officeart/2008/layout/AccentedPicture"/>
    <dgm:cxn modelId="{F71D7E79-C459-49CB-8A7C-03F5B74A5F23}" type="presParOf" srcId="{0E736C56-8AF9-48BE-8B19-55B883E43AAA}" destId="{1441F65E-F01B-4C25-9810-1C93D078F1F1}" srcOrd="0" destOrd="0" presId="urn:microsoft.com/office/officeart/2008/layout/AccentedPicture"/>
    <dgm:cxn modelId="{112C3C82-CD9F-4A5C-BB33-5956AE5AFEF2}" type="presParOf" srcId="{7C10CACB-56E7-437B-9C15-91F28F55D26F}" destId="{E5E1BD62-6672-42E6-8A32-FDB747755788}" srcOrd="3" destOrd="0" presId="urn:microsoft.com/office/officeart/2008/layout/AccentedPicture"/>
    <dgm:cxn modelId="{5C98F163-47A8-4DA1-940B-A03A1A51B272}" type="presParOf" srcId="{7C10CACB-56E7-437B-9C15-91F28F55D26F}" destId="{04C0CF4C-5009-4A93-88EF-16E409923A39}" srcOrd="4" destOrd="0" presId="urn:microsoft.com/office/officeart/2008/layout/AccentedPicture"/>
    <dgm:cxn modelId="{6E46E0CF-43BF-4529-816D-EB0C6E5762B7}" type="presParOf" srcId="{04C0CF4C-5009-4A93-88EF-16E409923A39}" destId="{EA423CEA-6DF8-4FEB-9AA3-9DC614DBFA06}" srcOrd="0" destOrd="0" presId="urn:microsoft.com/office/officeart/2008/layout/AccentedPicture"/>
    <dgm:cxn modelId="{CA706E09-0C59-4541-B09D-4FC6320C8C2F}" type="presParOf" srcId="{04C0CF4C-5009-4A93-88EF-16E409923A39}" destId="{84208CF7-6F3A-4737-9659-3CDD4A86B100}" srcOrd="1" destOrd="0" presId="urn:microsoft.com/office/officeart/2008/layout/AccentedPicture"/>
    <dgm:cxn modelId="{F426F23B-F48B-4AB0-950B-02E72FCC3453}" type="presParOf" srcId="{04C0CF4C-5009-4A93-88EF-16E409923A39}" destId="{CF258352-93BF-4F18-BA35-1153BB2E24DF}" srcOrd="2" destOrd="0" presId="urn:microsoft.com/office/officeart/2008/layout/AccentedPicture"/>
    <dgm:cxn modelId="{27B0ED47-C798-4866-BD34-B2C65FE6F3A9}" type="presParOf" srcId="{CF258352-93BF-4F18-BA35-1153BB2E24DF}" destId="{B9DD4F0D-9503-4C46-A6E4-9E263697B1F3}" srcOrd="0" destOrd="0" presId="urn:microsoft.com/office/officeart/2008/layout/AccentedPicture"/>
    <dgm:cxn modelId="{D0B1406C-840D-4698-8D3D-B2DCBBC76EC4}" type="presParOf" srcId="{7C10CACB-56E7-437B-9C15-91F28F55D26F}" destId="{D0BEB850-F4AF-4A4C-BE7B-D8CC3B7F9347}" srcOrd="5" destOrd="0" presId="urn:microsoft.com/office/officeart/2008/layout/AccentedPicture"/>
    <dgm:cxn modelId="{94F98915-8BD8-44CA-A3D0-948D1B3CACCE}" type="presParOf" srcId="{7C10CACB-56E7-437B-9C15-91F28F55D26F}" destId="{0163AFC9-796E-40AF-8996-845F5F499CB6}" srcOrd="6" destOrd="0" presId="urn:microsoft.com/office/officeart/2008/layout/AccentedPicture"/>
    <dgm:cxn modelId="{71D48CD7-3011-42CA-8BDD-7F19E306E813}" type="presParOf" srcId="{0163AFC9-796E-40AF-8996-845F5F499CB6}" destId="{60C44926-8682-47A2-9E7E-0E44C81A33D6}" srcOrd="0" destOrd="0" presId="urn:microsoft.com/office/officeart/2008/layout/AccentedPicture"/>
    <dgm:cxn modelId="{99CA5450-0F55-48FF-A87C-6FA6B5A45842}" type="presParOf" srcId="{0163AFC9-796E-40AF-8996-845F5F499CB6}" destId="{F665BA3C-0897-458D-AAF7-6FE4D7C6C73F}" srcOrd="1" destOrd="0" presId="urn:microsoft.com/office/officeart/2008/layout/AccentedPicture"/>
    <dgm:cxn modelId="{65F61A9C-E967-4EF7-9D4C-8A03F9ECC648}" type="presParOf" srcId="{0163AFC9-796E-40AF-8996-845F5F499CB6}" destId="{11DF1705-F0AB-4272-A372-5819CA15C6FB}" srcOrd="2" destOrd="0" presId="urn:microsoft.com/office/officeart/2008/layout/AccentedPicture"/>
    <dgm:cxn modelId="{895E9CF2-CE87-47B3-9867-FBC33C1EF91F}" type="presParOf" srcId="{11DF1705-F0AB-4272-A372-5819CA15C6FB}" destId="{19299D09-D066-4023-94B9-161E0E683F31}" srcOrd="0" destOrd="0" presId="urn:microsoft.com/office/officeart/2008/layout/AccentedPicture"/>
    <dgm:cxn modelId="{C7C401A2-E10B-4810-B182-5E0E3FB87262}" type="presParOf" srcId="{7C10CACB-56E7-437B-9C15-91F28F55D26F}" destId="{0E1C417B-0888-498A-A96C-8F36CE70BF01}" srcOrd="7" destOrd="0" presId="urn:microsoft.com/office/officeart/2008/layout/AccentedPicture"/>
    <dgm:cxn modelId="{FD9545D3-A188-4E53-8B3B-8EDD49741D89}" type="presParOf" srcId="{7C10CACB-56E7-437B-9C15-91F28F55D26F}" destId="{372CC742-CFE4-460F-8CA1-22C301F01D00}" srcOrd="8" destOrd="0" presId="urn:microsoft.com/office/officeart/2008/layout/AccentedPicture"/>
    <dgm:cxn modelId="{19C2AF75-581D-4548-8D50-977D7E673E57}" type="presParOf" srcId="{372CC742-CFE4-460F-8CA1-22C301F01D00}" destId="{B775E772-3BD4-4711-85CE-13A66BBB1061}" srcOrd="0" destOrd="0" presId="urn:microsoft.com/office/officeart/2008/layout/AccentedPicture"/>
    <dgm:cxn modelId="{C0A24370-DB9B-431F-8C09-44ABB385F67B}" type="presParOf" srcId="{372CC742-CFE4-460F-8CA1-22C301F01D00}" destId="{25A9B031-38F1-4B11-BBAF-91779E0FEF58}" srcOrd="1" destOrd="0" presId="urn:microsoft.com/office/officeart/2008/layout/AccentedPicture"/>
    <dgm:cxn modelId="{D906C04D-2939-4A65-BF58-0737AC61867E}" type="presParOf" srcId="{372CC742-CFE4-460F-8CA1-22C301F01D00}" destId="{8E62A420-2CA1-470D-90C4-AEE665B50B91}" srcOrd="2" destOrd="0" presId="urn:microsoft.com/office/officeart/2008/layout/AccentedPicture"/>
    <dgm:cxn modelId="{7860373C-58E1-43D0-B6CF-30CEC4DF19BE}" type="presParOf" srcId="{8E62A420-2CA1-470D-90C4-AEE665B50B91}" destId="{1351D410-AB6E-4F64-A6D8-F410DFD5F523}" srcOrd="0" destOrd="0" presId="urn:microsoft.com/office/officeart/2008/layout/AccentedPicture"/>
    <dgm:cxn modelId="{4419692F-B105-4D71-83BB-66C8E68CC36C}" type="presParOf" srcId="{64062417-A8BD-48E7-BCA9-159B822A4BE0}" destId="{D6B92E64-6BEA-4E1A-B519-535623F8B3E6}" srcOrd="3" destOrd="0" presId="urn:microsoft.com/office/officeart/2008/layout/AccentedPicture"/>
    <dgm:cxn modelId="{9FD82137-8077-478A-BB88-9B5CC2E89D61}" type="presParOf" srcId="{D6B92E64-6BEA-4E1A-B519-535623F8B3E6}" destId="{333E4753-5588-4750-9CEC-8D3D12FC91B8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D540F-E0F7-4268-A235-37594703510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AC21885-FEF3-4CE0-87DE-9617B76FF6D0}">
      <dgm:prSet/>
      <dgm:spPr/>
      <dgm:t>
        <a:bodyPr/>
        <a:lstStyle/>
        <a:p>
          <a:r>
            <a:rPr lang="uk-UA" b="1"/>
            <a:t>Система дотримання режиму провітрювання та вологого прибирання:</a:t>
          </a:r>
          <a:r>
            <a:rPr lang="uk-UA"/>
            <a:t> графіки провітрювання та графіки прибирання приміщень</a:t>
          </a:r>
        </a:p>
      </dgm:t>
    </dgm:pt>
    <dgm:pt modelId="{A5CC5021-12D5-4103-97BA-A22E5A79CC38}" type="parTrans" cxnId="{F10D2CFF-CACB-4F5B-975F-5FE1ED251BC8}">
      <dgm:prSet/>
      <dgm:spPr/>
      <dgm:t>
        <a:bodyPr/>
        <a:lstStyle/>
        <a:p>
          <a:endParaRPr lang="uk-UA"/>
        </a:p>
      </dgm:t>
    </dgm:pt>
    <dgm:pt modelId="{BA1111B4-944C-45A9-83E3-F4AF855254E3}" type="sibTrans" cxnId="{F10D2CFF-CACB-4F5B-975F-5FE1ED251BC8}">
      <dgm:prSet/>
      <dgm:spPr/>
      <dgm:t>
        <a:bodyPr/>
        <a:lstStyle/>
        <a:p>
          <a:endParaRPr lang="uk-UA"/>
        </a:p>
      </dgm:t>
    </dgm:pt>
    <dgm:pt modelId="{2298D1A3-45B7-4E83-8686-7B366610C2D3}">
      <dgm:prSet/>
      <dgm:spPr/>
      <dgm:t>
        <a:bodyPr/>
        <a:lstStyle/>
        <a:p>
          <a:r>
            <a:rPr lang="uk-UA" b="1" dirty="0"/>
            <a:t>Обмежується вхід батьків та інших сторонніх осіб</a:t>
          </a:r>
          <a:r>
            <a:rPr lang="uk-UA" dirty="0"/>
            <a:t> </a:t>
          </a:r>
          <a:br>
            <a:rPr lang="uk-UA" dirty="0"/>
          </a:br>
          <a:r>
            <a:rPr lang="uk-UA" b="1" dirty="0"/>
            <a:t>Батьківські збори – онлайн </a:t>
          </a:r>
          <a:endParaRPr lang="uk-UA" dirty="0"/>
        </a:p>
      </dgm:t>
    </dgm:pt>
    <dgm:pt modelId="{31DC7A4E-4C2F-4BF8-BBE2-64D76F5394F3}" type="parTrans" cxnId="{F715D3BB-8074-48ED-BD49-FBB5F04ABF3F}">
      <dgm:prSet/>
      <dgm:spPr/>
      <dgm:t>
        <a:bodyPr/>
        <a:lstStyle/>
        <a:p>
          <a:endParaRPr lang="uk-UA"/>
        </a:p>
      </dgm:t>
    </dgm:pt>
    <dgm:pt modelId="{80827A60-2114-40B9-ADD8-9C72D548B4AB}" type="sibTrans" cxnId="{F715D3BB-8074-48ED-BD49-FBB5F04ABF3F}">
      <dgm:prSet/>
      <dgm:spPr/>
      <dgm:t>
        <a:bodyPr/>
        <a:lstStyle/>
        <a:p>
          <a:endParaRPr lang="uk-UA"/>
        </a:p>
      </dgm:t>
    </dgm:pt>
    <dgm:pt modelId="{82A2FCB6-F35D-4015-A76F-6CD2F5D9D3E4}">
      <dgm:prSet/>
      <dgm:spPr/>
      <dgm:t>
        <a:bodyPr/>
        <a:lstStyle/>
        <a:p>
          <a:r>
            <a:rPr lang="uk-UA" b="1"/>
            <a:t>Доцільність кабінетної системи</a:t>
          </a:r>
          <a:r>
            <a:rPr lang="uk-UA"/>
            <a:t> </a:t>
          </a:r>
          <a:br>
            <a:rPr lang="uk-UA"/>
          </a:br>
          <a:r>
            <a:rPr lang="uk-UA"/>
            <a:t>Після кожного уроку провітрювання, знезараження</a:t>
          </a:r>
        </a:p>
      </dgm:t>
    </dgm:pt>
    <dgm:pt modelId="{1E2AF9BD-A336-408F-BA5B-FA0FA26DA96D}" type="parTrans" cxnId="{2CFFD4B9-AC72-48CF-8C7F-BE945B1B6E79}">
      <dgm:prSet/>
      <dgm:spPr/>
      <dgm:t>
        <a:bodyPr/>
        <a:lstStyle/>
        <a:p>
          <a:endParaRPr lang="uk-UA"/>
        </a:p>
      </dgm:t>
    </dgm:pt>
    <dgm:pt modelId="{BC6988AB-72AD-4330-B7D3-ABE7E870C505}" type="sibTrans" cxnId="{2CFFD4B9-AC72-48CF-8C7F-BE945B1B6E79}">
      <dgm:prSet/>
      <dgm:spPr/>
      <dgm:t>
        <a:bodyPr/>
        <a:lstStyle/>
        <a:p>
          <a:endParaRPr lang="uk-UA"/>
        </a:p>
      </dgm:t>
    </dgm:pt>
    <dgm:pt modelId="{FE7587AC-85F2-4D13-8711-BBD918CA40E8}">
      <dgm:prSet/>
      <dgm:spPr/>
      <dgm:t>
        <a:bodyPr/>
        <a:lstStyle/>
        <a:p>
          <a:r>
            <a:rPr lang="uk-UA" b="1"/>
            <a:t>Роз’яснювальні заняття та п’ятихвилинки «Корисні підказки про здоров’я»</a:t>
          </a:r>
          <a:endParaRPr lang="uk-UA"/>
        </a:p>
      </dgm:t>
    </dgm:pt>
    <dgm:pt modelId="{18BFD9B4-534F-469D-856E-7A4AC47FF9DB}" type="parTrans" cxnId="{C12F88EB-4C40-40ED-B35E-27BEED046070}">
      <dgm:prSet/>
      <dgm:spPr/>
      <dgm:t>
        <a:bodyPr/>
        <a:lstStyle/>
        <a:p>
          <a:endParaRPr lang="uk-UA"/>
        </a:p>
      </dgm:t>
    </dgm:pt>
    <dgm:pt modelId="{649BDA7E-6279-4577-92B0-871B68164F98}" type="sibTrans" cxnId="{C12F88EB-4C40-40ED-B35E-27BEED046070}">
      <dgm:prSet/>
      <dgm:spPr/>
      <dgm:t>
        <a:bodyPr/>
        <a:lstStyle/>
        <a:p>
          <a:endParaRPr lang="uk-UA"/>
        </a:p>
      </dgm:t>
    </dgm:pt>
    <dgm:pt modelId="{C570847A-2D0B-408E-B693-8C0C2C1C811B}">
      <dgm:prSet/>
      <dgm:spPr/>
      <dgm:t>
        <a:bodyPr/>
        <a:lstStyle/>
        <a:p>
          <a:r>
            <a:rPr lang="uk-UA" b="1" dirty="0"/>
            <a:t>Введення електронних журналів замість </a:t>
          </a:r>
          <a:r>
            <a:rPr lang="uk-UA" b="1" dirty="0" smtClean="0"/>
            <a:t>паперових </a:t>
          </a:r>
          <a:r>
            <a:rPr lang="uk-UA" b="1" smtClean="0"/>
            <a:t>за можливості</a:t>
          </a:r>
          <a:endParaRPr lang="uk-UA"/>
        </a:p>
      </dgm:t>
    </dgm:pt>
    <dgm:pt modelId="{57E0CBFB-8786-4C4E-9F73-197E30A37A17}" type="parTrans" cxnId="{CB60809F-6C5E-4D5D-9CAB-58CC84B11031}">
      <dgm:prSet/>
      <dgm:spPr/>
      <dgm:t>
        <a:bodyPr/>
        <a:lstStyle/>
        <a:p>
          <a:endParaRPr lang="uk-UA"/>
        </a:p>
      </dgm:t>
    </dgm:pt>
    <dgm:pt modelId="{ADAC2276-85A6-41AF-A95C-4A33B683434B}" type="sibTrans" cxnId="{CB60809F-6C5E-4D5D-9CAB-58CC84B11031}">
      <dgm:prSet/>
      <dgm:spPr/>
      <dgm:t>
        <a:bodyPr/>
        <a:lstStyle/>
        <a:p>
          <a:endParaRPr lang="uk-UA"/>
        </a:p>
      </dgm:t>
    </dgm:pt>
    <dgm:pt modelId="{5C01133B-FC05-400E-8F07-3AAA07CF6840}">
      <dgm:prSet/>
      <dgm:spPr/>
      <dgm:t>
        <a:bodyPr/>
        <a:lstStyle/>
        <a:p>
          <a:r>
            <a:rPr lang="uk-UA" b="1" dirty="0"/>
            <a:t>До групи ризику належать усі,</a:t>
          </a:r>
          <a:r>
            <a:rPr lang="uk-UA" dirty="0"/>
            <a:t> хто перебуває в закладі освіти та має відповідний вік чи супутнє захворювання</a:t>
          </a:r>
        </a:p>
      </dgm:t>
    </dgm:pt>
    <dgm:pt modelId="{A8B6A2EE-1B5F-490A-905F-906D6B637EB6}" type="parTrans" cxnId="{2938E0EB-D748-446F-9BC0-C95961F36C61}">
      <dgm:prSet/>
      <dgm:spPr/>
      <dgm:t>
        <a:bodyPr/>
        <a:lstStyle/>
        <a:p>
          <a:endParaRPr lang="uk-UA"/>
        </a:p>
      </dgm:t>
    </dgm:pt>
    <dgm:pt modelId="{960A6B30-2B00-4947-B5B6-A82F6E57F07D}" type="sibTrans" cxnId="{2938E0EB-D748-446F-9BC0-C95961F36C61}">
      <dgm:prSet/>
      <dgm:spPr/>
      <dgm:t>
        <a:bodyPr/>
        <a:lstStyle/>
        <a:p>
          <a:endParaRPr lang="uk-UA"/>
        </a:p>
      </dgm:t>
    </dgm:pt>
    <dgm:pt modelId="{1EDF8D3D-DCB8-417A-BFF5-7D55D2DDFE33}" type="pres">
      <dgm:prSet presAssocID="{7D9D540F-E0F7-4268-A235-3759470351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E79A513-CDA3-41FA-9302-364E9969B09E}" type="pres">
      <dgm:prSet presAssocID="{6AC21885-FEF3-4CE0-87DE-9617B76FF6D0}" presName="composite" presStyleCnt="0"/>
      <dgm:spPr/>
    </dgm:pt>
    <dgm:pt modelId="{42081760-627A-40A5-B8FA-DC52154CE355}" type="pres">
      <dgm:prSet presAssocID="{6AC21885-FEF3-4CE0-87DE-9617B76FF6D0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479D28-4249-4499-A483-D5597FBCB4BD}" type="pres">
      <dgm:prSet presAssocID="{6AC21885-FEF3-4CE0-87DE-9617B76FF6D0}" presName="rect2" presStyleLbl="fgImgPlace1" presStyleIdx="0" presStyleCnt="6" custScaleX="100000" custScaleY="100000"/>
      <dgm:spPr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Швабра та відро"/>
        </a:ext>
      </dgm:extLst>
    </dgm:pt>
    <dgm:pt modelId="{454C3C5D-CC93-40D4-96F4-64FBAF6E707A}" type="pres">
      <dgm:prSet presAssocID="{BA1111B4-944C-45A9-83E3-F4AF855254E3}" presName="sibTrans" presStyleCnt="0"/>
      <dgm:spPr/>
    </dgm:pt>
    <dgm:pt modelId="{3F80B482-E51B-4D5E-9291-8A30A720F711}" type="pres">
      <dgm:prSet presAssocID="{2298D1A3-45B7-4E83-8686-7B366610C2D3}" presName="composite" presStyleCnt="0"/>
      <dgm:spPr/>
    </dgm:pt>
    <dgm:pt modelId="{B80F8A17-686F-4885-B189-5E29E25B45AD}" type="pres">
      <dgm:prSet presAssocID="{2298D1A3-45B7-4E83-8686-7B366610C2D3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2120B5-2140-446A-8171-21ADDAA268AF}" type="pres">
      <dgm:prSet presAssocID="{2298D1A3-45B7-4E83-8686-7B366610C2D3}" presName="rect2" presStyleLbl="fgImgPlace1" presStyleIdx="1" presStyleCnt="6" custScaleX="100000" custScaleY="100000"/>
      <dgm:spPr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Жінка з дитиною"/>
        </a:ext>
      </dgm:extLst>
    </dgm:pt>
    <dgm:pt modelId="{A284B414-D7A1-4541-B3BB-6B323D2C02A1}" type="pres">
      <dgm:prSet presAssocID="{80827A60-2114-40B9-ADD8-9C72D548B4AB}" presName="sibTrans" presStyleCnt="0"/>
      <dgm:spPr/>
    </dgm:pt>
    <dgm:pt modelId="{91E6C460-7F30-4639-93F0-BBAC0F9EFB57}" type="pres">
      <dgm:prSet presAssocID="{82A2FCB6-F35D-4015-A76F-6CD2F5D9D3E4}" presName="composite" presStyleCnt="0"/>
      <dgm:spPr/>
    </dgm:pt>
    <dgm:pt modelId="{E82A59BF-E204-47E3-9BD8-74ECCEAB9030}" type="pres">
      <dgm:prSet presAssocID="{82A2FCB6-F35D-4015-A76F-6CD2F5D9D3E4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ED1004-E166-480E-A3A8-69935091F98E}" type="pres">
      <dgm:prSet presAssocID="{82A2FCB6-F35D-4015-A76F-6CD2F5D9D3E4}" presName="rect2" presStyleLbl="fgImgPlace1" presStyleIdx="2" presStyleCnt="6" custScaleX="100000" custScaleY="100000"/>
      <dgm:spPr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Класна кімната"/>
        </a:ext>
      </dgm:extLst>
    </dgm:pt>
    <dgm:pt modelId="{A76EA45A-BFE8-48D2-AB83-24541E7F587B}" type="pres">
      <dgm:prSet presAssocID="{BC6988AB-72AD-4330-B7D3-ABE7E870C505}" presName="sibTrans" presStyleCnt="0"/>
      <dgm:spPr/>
    </dgm:pt>
    <dgm:pt modelId="{C5132661-AEED-4364-93F2-6B1010CFE826}" type="pres">
      <dgm:prSet presAssocID="{FE7587AC-85F2-4D13-8711-BBD918CA40E8}" presName="composite" presStyleCnt="0"/>
      <dgm:spPr/>
    </dgm:pt>
    <dgm:pt modelId="{317EDC2F-9D04-43F2-A9FD-81179994BEE3}" type="pres">
      <dgm:prSet presAssocID="{FE7587AC-85F2-4D13-8711-BBD918CA40E8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685AE7-E27E-4AE6-B4F5-AB22643B878A}" type="pres">
      <dgm:prSet presAssocID="{FE7587AC-85F2-4D13-8711-BBD918CA40E8}" presName="rect2" presStyleLbl="fgImgPlace1" presStyleIdx="3" presStyleCnt="6" custScaleX="100000" custScaleY="100000"/>
      <dgm:spPr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Маркетинг"/>
        </a:ext>
      </dgm:extLst>
    </dgm:pt>
    <dgm:pt modelId="{B406FB05-EFD9-4837-BE4E-A3890CA0F686}" type="pres">
      <dgm:prSet presAssocID="{649BDA7E-6279-4577-92B0-871B68164F98}" presName="sibTrans" presStyleCnt="0"/>
      <dgm:spPr/>
    </dgm:pt>
    <dgm:pt modelId="{66267787-825F-478B-B666-FAB8A0B2DEC5}" type="pres">
      <dgm:prSet presAssocID="{C570847A-2D0B-408E-B693-8C0C2C1C811B}" presName="composite" presStyleCnt="0"/>
      <dgm:spPr/>
    </dgm:pt>
    <dgm:pt modelId="{E51180FD-416F-4B2E-B15D-4950B0009508}" type="pres">
      <dgm:prSet presAssocID="{C570847A-2D0B-408E-B693-8C0C2C1C811B}" presName="rect1" presStyleLbl="trAlignAcc1" presStyleIdx="4" presStyleCnt="6" custLinFactNeighborX="-185" custLinFactNeighborY="-17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0E48E8-1AF3-4AB5-993D-50F920682CB5}" type="pres">
      <dgm:prSet presAssocID="{C570847A-2D0B-408E-B693-8C0C2C1C811B}" presName="rect2" presStyleLbl="fgImgPlace1" presStyleIdx="4" presStyleCnt="6" custScaleX="100000" custScaleY="100000"/>
      <dgm:spPr>
        <a:prstGeom prst="round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Хмарні обчислення"/>
        </a:ext>
      </dgm:extLst>
    </dgm:pt>
    <dgm:pt modelId="{62CA1421-729D-48AA-AEE7-1AC9751045BE}" type="pres">
      <dgm:prSet presAssocID="{ADAC2276-85A6-41AF-A95C-4A33B683434B}" presName="sibTrans" presStyleCnt="0"/>
      <dgm:spPr/>
    </dgm:pt>
    <dgm:pt modelId="{A40ABA02-625E-454B-8F38-C068E5A78C73}" type="pres">
      <dgm:prSet presAssocID="{5C01133B-FC05-400E-8F07-3AAA07CF6840}" presName="composite" presStyleCnt="0"/>
      <dgm:spPr/>
    </dgm:pt>
    <dgm:pt modelId="{D0181F29-1230-41EA-A92C-A0CAFAF3FEA7}" type="pres">
      <dgm:prSet presAssocID="{5C01133B-FC05-400E-8F07-3AAA07CF6840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A03B48-9AA7-4582-91F8-5071EE5CE787}" type="pres">
      <dgm:prSet presAssocID="{5C01133B-FC05-400E-8F07-3AAA07CF6840}" presName="rect2" presStyleLbl="fgImgPlace1" presStyleIdx="5" presStyleCnt="6" custScaleX="100000" custScaleY="100000" custLinFactNeighborX="-809"/>
      <dgm:spPr>
        <a:prstGeom prst="round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25000" r="-25000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Цільова аудиторія"/>
        </a:ext>
      </dgm:extLst>
    </dgm:pt>
  </dgm:ptLst>
  <dgm:cxnLst>
    <dgm:cxn modelId="{071C5ADB-B78D-4EB2-94EC-2E90D998984C}" type="presOf" srcId="{5C01133B-FC05-400E-8F07-3AAA07CF6840}" destId="{D0181F29-1230-41EA-A92C-A0CAFAF3FEA7}" srcOrd="0" destOrd="0" presId="urn:microsoft.com/office/officeart/2008/layout/PictureStrips"/>
    <dgm:cxn modelId="{F10D2CFF-CACB-4F5B-975F-5FE1ED251BC8}" srcId="{7D9D540F-E0F7-4268-A235-375947035104}" destId="{6AC21885-FEF3-4CE0-87DE-9617B76FF6D0}" srcOrd="0" destOrd="0" parTransId="{A5CC5021-12D5-4103-97BA-A22E5A79CC38}" sibTransId="{BA1111B4-944C-45A9-83E3-F4AF855254E3}"/>
    <dgm:cxn modelId="{F2D91631-4D79-4526-B634-582165ED7C87}" type="presOf" srcId="{7D9D540F-E0F7-4268-A235-375947035104}" destId="{1EDF8D3D-DCB8-417A-BFF5-7D55D2DDFE33}" srcOrd="0" destOrd="0" presId="urn:microsoft.com/office/officeart/2008/layout/PictureStrips"/>
    <dgm:cxn modelId="{EA480597-5F8C-4CFE-B7F1-1B71211AD475}" type="presOf" srcId="{2298D1A3-45B7-4E83-8686-7B366610C2D3}" destId="{B80F8A17-686F-4885-B189-5E29E25B45AD}" srcOrd="0" destOrd="0" presId="urn:microsoft.com/office/officeart/2008/layout/PictureStrips"/>
    <dgm:cxn modelId="{F715D3BB-8074-48ED-BD49-FBB5F04ABF3F}" srcId="{7D9D540F-E0F7-4268-A235-375947035104}" destId="{2298D1A3-45B7-4E83-8686-7B366610C2D3}" srcOrd="1" destOrd="0" parTransId="{31DC7A4E-4C2F-4BF8-BBE2-64D76F5394F3}" sibTransId="{80827A60-2114-40B9-ADD8-9C72D548B4AB}"/>
    <dgm:cxn modelId="{710EFD2F-B6F3-4C08-9563-9DD716F5F9A0}" type="presOf" srcId="{FE7587AC-85F2-4D13-8711-BBD918CA40E8}" destId="{317EDC2F-9D04-43F2-A9FD-81179994BEE3}" srcOrd="0" destOrd="0" presId="urn:microsoft.com/office/officeart/2008/layout/PictureStrips"/>
    <dgm:cxn modelId="{C12F88EB-4C40-40ED-B35E-27BEED046070}" srcId="{7D9D540F-E0F7-4268-A235-375947035104}" destId="{FE7587AC-85F2-4D13-8711-BBD918CA40E8}" srcOrd="3" destOrd="0" parTransId="{18BFD9B4-534F-469D-856E-7A4AC47FF9DB}" sibTransId="{649BDA7E-6279-4577-92B0-871B68164F98}"/>
    <dgm:cxn modelId="{2938E0EB-D748-446F-9BC0-C95961F36C61}" srcId="{7D9D540F-E0F7-4268-A235-375947035104}" destId="{5C01133B-FC05-400E-8F07-3AAA07CF6840}" srcOrd="5" destOrd="0" parTransId="{A8B6A2EE-1B5F-490A-905F-906D6B637EB6}" sibTransId="{960A6B30-2B00-4947-B5B6-A82F6E57F07D}"/>
    <dgm:cxn modelId="{47FF7194-BD79-4D1B-AE7B-7291D239002F}" type="presOf" srcId="{82A2FCB6-F35D-4015-A76F-6CD2F5D9D3E4}" destId="{E82A59BF-E204-47E3-9BD8-74ECCEAB9030}" srcOrd="0" destOrd="0" presId="urn:microsoft.com/office/officeart/2008/layout/PictureStrips"/>
    <dgm:cxn modelId="{5BCD8829-6397-4CE5-ADCF-AE77C607C9DF}" type="presOf" srcId="{6AC21885-FEF3-4CE0-87DE-9617B76FF6D0}" destId="{42081760-627A-40A5-B8FA-DC52154CE355}" srcOrd="0" destOrd="0" presId="urn:microsoft.com/office/officeart/2008/layout/PictureStrips"/>
    <dgm:cxn modelId="{8EA25835-E801-4233-BC18-4409FBFD41A9}" type="presOf" srcId="{C570847A-2D0B-408E-B693-8C0C2C1C811B}" destId="{E51180FD-416F-4B2E-B15D-4950B0009508}" srcOrd="0" destOrd="0" presId="urn:microsoft.com/office/officeart/2008/layout/PictureStrips"/>
    <dgm:cxn modelId="{CB60809F-6C5E-4D5D-9CAB-58CC84B11031}" srcId="{7D9D540F-E0F7-4268-A235-375947035104}" destId="{C570847A-2D0B-408E-B693-8C0C2C1C811B}" srcOrd="4" destOrd="0" parTransId="{57E0CBFB-8786-4C4E-9F73-197E30A37A17}" sibTransId="{ADAC2276-85A6-41AF-A95C-4A33B683434B}"/>
    <dgm:cxn modelId="{2CFFD4B9-AC72-48CF-8C7F-BE945B1B6E79}" srcId="{7D9D540F-E0F7-4268-A235-375947035104}" destId="{82A2FCB6-F35D-4015-A76F-6CD2F5D9D3E4}" srcOrd="2" destOrd="0" parTransId="{1E2AF9BD-A336-408F-BA5B-FA0FA26DA96D}" sibTransId="{BC6988AB-72AD-4330-B7D3-ABE7E870C505}"/>
    <dgm:cxn modelId="{202971B3-97D2-4F31-8B6C-C3E04948DACC}" type="presParOf" srcId="{1EDF8D3D-DCB8-417A-BFF5-7D55D2DDFE33}" destId="{5E79A513-CDA3-41FA-9302-364E9969B09E}" srcOrd="0" destOrd="0" presId="urn:microsoft.com/office/officeart/2008/layout/PictureStrips"/>
    <dgm:cxn modelId="{B5CC49B5-BDA2-4375-96B2-05EC9B380D97}" type="presParOf" srcId="{5E79A513-CDA3-41FA-9302-364E9969B09E}" destId="{42081760-627A-40A5-B8FA-DC52154CE355}" srcOrd="0" destOrd="0" presId="urn:microsoft.com/office/officeart/2008/layout/PictureStrips"/>
    <dgm:cxn modelId="{5C6D30CA-F59E-47C4-A104-D690E361A8D5}" type="presParOf" srcId="{5E79A513-CDA3-41FA-9302-364E9969B09E}" destId="{2C479D28-4249-4499-A483-D5597FBCB4BD}" srcOrd="1" destOrd="0" presId="urn:microsoft.com/office/officeart/2008/layout/PictureStrips"/>
    <dgm:cxn modelId="{1124EC99-9978-4CE4-8F6D-CA7704F055DC}" type="presParOf" srcId="{1EDF8D3D-DCB8-417A-BFF5-7D55D2DDFE33}" destId="{454C3C5D-CC93-40D4-96F4-64FBAF6E707A}" srcOrd="1" destOrd="0" presId="urn:microsoft.com/office/officeart/2008/layout/PictureStrips"/>
    <dgm:cxn modelId="{15C054B6-EEB3-47BB-A658-9CFA9EFCE279}" type="presParOf" srcId="{1EDF8D3D-DCB8-417A-BFF5-7D55D2DDFE33}" destId="{3F80B482-E51B-4D5E-9291-8A30A720F711}" srcOrd="2" destOrd="0" presId="urn:microsoft.com/office/officeart/2008/layout/PictureStrips"/>
    <dgm:cxn modelId="{A51F8CA0-BD20-4560-97F0-2F2AD67D8014}" type="presParOf" srcId="{3F80B482-E51B-4D5E-9291-8A30A720F711}" destId="{B80F8A17-686F-4885-B189-5E29E25B45AD}" srcOrd="0" destOrd="0" presId="urn:microsoft.com/office/officeart/2008/layout/PictureStrips"/>
    <dgm:cxn modelId="{BC638308-6D6C-45CF-A40A-0A346784EBC6}" type="presParOf" srcId="{3F80B482-E51B-4D5E-9291-8A30A720F711}" destId="{112120B5-2140-446A-8171-21ADDAA268AF}" srcOrd="1" destOrd="0" presId="urn:microsoft.com/office/officeart/2008/layout/PictureStrips"/>
    <dgm:cxn modelId="{D7EF0EED-A700-4085-8A51-8EB9F447F3DB}" type="presParOf" srcId="{1EDF8D3D-DCB8-417A-BFF5-7D55D2DDFE33}" destId="{A284B414-D7A1-4541-B3BB-6B323D2C02A1}" srcOrd="3" destOrd="0" presId="urn:microsoft.com/office/officeart/2008/layout/PictureStrips"/>
    <dgm:cxn modelId="{B8F174CB-F081-42E8-9C0D-4D9FA2ED31DD}" type="presParOf" srcId="{1EDF8D3D-DCB8-417A-BFF5-7D55D2DDFE33}" destId="{91E6C460-7F30-4639-93F0-BBAC0F9EFB57}" srcOrd="4" destOrd="0" presId="urn:microsoft.com/office/officeart/2008/layout/PictureStrips"/>
    <dgm:cxn modelId="{E16A0A31-1636-4491-8475-0C0AF105E256}" type="presParOf" srcId="{91E6C460-7F30-4639-93F0-BBAC0F9EFB57}" destId="{E82A59BF-E204-47E3-9BD8-74ECCEAB9030}" srcOrd="0" destOrd="0" presId="urn:microsoft.com/office/officeart/2008/layout/PictureStrips"/>
    <dgm:cxn modelId="{51D5E2CB-2728-4A27-9C9D-86F3D01CC890}" type="presParOf" srcId="{91E6C460-7F30-4639-93F0-BBAC0F9EFB57}" destId="{4DED1004-E166-480E-A3A8-69935091F98E}" srcOrd="1" destOrd="0" presId="urn:microsoft.com/office/officeart/2008/layout/PictureStrips"/>
    <dgm:cxn modelId="{66C9ABC5-B868-4A34-8858-FE6E0EC99423}" type="presParOf" srcId="{1EDF8D3D-DCB8-417A-BFF5-7D55D2DDFE33}" destId="{A76EA45A-BFE8-48D2-AB83-24541E7F587B}" srcOrd="5" destOrd="0" presId="urn:microsoft.com/office/officeart/2008/layout/PictureStrips"/>
    <dgm:cxn modelId="{3346586E-1B17-4A40-B397-217131BECF77}" type="presParOf" srcId="{1EDF8D3D-DCB8-417A-BFF5-7D55D2DDFE33}" destId="{C5132661-AEED-4364-93F2-6B1010CFE826}" srcOrd="6" destOrd="0" presId="urn:microsoft.com/office/officeart/2008/layout/PictureStrips"/>
    <dgm:cxn modelId="{D1FF179C-CFA4-4D86-8A8C-A2DA7111B8BA}" type="presParOf" srcId="{C5132661-AEED-4364-93F2-6B1010CFE826}" destId="{317EDC2F-9D04-43F2-A9FD-81179994BEE3}" srcOrd="0" destOrd="0" presId="urn:microsoft.com/office/officeart/2008/layout/PictureStrips"/>
    <dgm:cxn modelId="{85C61518-1933-4F33-B5F1-C9F073B0D99B}" type="presParOf" srcId="{C5132661-AEED-4364-93F2-6B1010CFE826}" destId="{ED685AE7-E27E-4AE6-B4F5-AB22643B878A}" srcOrd="1" destOrd="0" presId="urn:microsoft.com/office/officeart/2008/layout/PictureStrips"/>
    <dgm:cxn modelId="{91842B7A-F87F-48E9-903C-41297CA20271}" type="presParOf" srcId="{1EDF8D3D-DCB8-417A-BFF5-7D55D2DDFE33}" destId="{B406FB05-EFD9-4837-BE4E-A3890CA0F686}" srcOrd="7" destOrd="0" presId="urn:microsoft.com/office/officeart/2008/layout/PictureStrips"/>
    <dgm:cxn modelId="{75EDB459-20D9-4707-8478-1EAAD0634071}" type="presParOf" srcId="{1EDF8D3D-DCB8-417A-BFF5-7D55D2DDFE33}" destId="{66267787-825F-478B-B666-FAB8A0B2DEC5}" srcOrd="8" destOrd="0" presId="urn:microsoft.com/office/officeart/2008/layout/PictureStrips"/>
    <dgm:cxn modelId="{DFBE8946-05A8-4AFF-8328-E1DB52065B5D}" type="presParOf" srcId="{66267787-825F-478B-B666-FAB8A0B2DEC5}" destId="{E51180FD-416F-4B2E-B15D-4950B0009508}" srcOrd="0" destOrd="0" presId="urn:microsoft.com/office/officeart/2008/layout/PictureStrips"/>
    <dgm:cxn modelId="{26C9CF18-9785-4103-B939-2CF5887709EB}" type="presParOf" srcId="{66267787-825F-478B-B666-FAB8A0B2DEC5}" destId="{E20E48E8-1AF3-4AB5-993D-50F920682CB5}" srcOrd="1" destOrd="0" presId="urn:microsoft.com/office/officeart/2008/layout/PictureStrips"/>
    <dgm:cxn modelId="{CEA26308-E878-4965-B124-B01231DF44A1}" type="presParOf" srcId="{1EDF8D3D-DCB8-417A-BFF5-7D55D2DDFE33}" destId="{62CA1421-729D-48AA-AEE7-1AC9751045BE}" srcOrd="9" destOrd="0" presId="urn:microsoft.com/office/officeart/2008/layout/PictureStrips"/>
    <dgm:cxn modelId="{A1DA187B-8443-4DCE-92C9-EDFF32FD85BD}" type="presParOf" srcId="{1EDF8D3D-DCB8-417A-BFF5-7D55D2DDFE33}" destId="{A40ABA02-625E-454B-8F38-C068E5A78C73}" srcOrd="10" destOrd="0" presId="urn:microsoft.com/office/officeart/2008/layout/PictureStrips"/>
    <dgm:cxn modelId="{EBA6FDA0-DEE0-4688-BF04-E5629A0A27F6}" type="presParOf" srcId="{A40ABA02-625E-454B-8F38-C068E5A78C73}" destId="{D0181F29-1230-41EA-A92C-A0CAFAF3FEA7}" srcOrd="0" destOrd="0" presId="urn:microsoft.com/office/officeart/2008/layout/PictureStrips"/>
    <dgm:cxn modelId="{32A02CE6-1080-40FF-820C-D7D2482D7654}" type="presParOf" srcId="{A40ABA02-625E-454B-8F38-C068E5A78C73}" destId="{9CA03B48-9AA7-4582-91F8-5071EE5CE78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7A4CD2-4661-4531-8C64-AFB475AFDE91}" type="doc">
      <dgm:prSet loTypeId="urn:microsoft.com/office/officeart/2005/8/layout/pList2" loCatId="pictur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7DCCD814-BEB4-4454-A370-5D9E0D1544FF}">
      <dgm:prSet/>
      <dgm:spPr/>
      <dgm:t>
        <a:bodyPr/>
        <a:lstStyle/>
        <a:p>
          <a:r>
            <a:rPr lang="uk-UA" dirty="0"/>
            <a:t>Підготуйте засіб для дезінфекції. </a:t>
          </a:r>
          <a:r>
            <a:rPr lang="uk-UA" b="1" dirty="0"/>
            <a:t>Провітріть приміщення. Продезінфікуйте всі поверхні та підлогу в приміщеннях (місці), де знаходився хворий.</a:t>
          </a:r>
          <a:endParaRPr lang="uk-UA" dirty="0"/>
        </a:p>
      </dgm:t>
    </dgm:pt>
    <dgm:pt modelId="{879EE978-F9E0-4FCA-B790-52948A84F260}" type="parTrans" cxnId="{5302EBEC-82EE-4575-94D7-C0FA0504559C}">
      <dgm:prSet/>
      <dgm:spPr/>
      <dgm:t>
        <a:bodyPr/>
        <a:lstStyle/>
        <a:p>
          <a:endParaRPr lang="uk-UA"/>
        </a:p>
      </dgm:t>
    </dgm:pt>
    <dgm:pt modelId="{7C4F4AB0-1D9D-4570-83F0-94A5F6D3052A}" type="sibTrans" cxnId="{5302EBEC-82EE-4575-94D7-C0FA0504559C}">
      <dgm:prSet/>
      <dgm:spPr/>
      <dgm:t>
        <a:bodyPr/>
        <a:lstStyle/>
        <a:p>
          <a:endParaRPr lang="uk-UA"/>
        </a:p>
      </dgm:t>
    </dgm:pt>
    <dgm:pt modelId="{4C586389-5BF0-4910-8C0A-2BB49D7172CF}">
      <dgm:prSet/>
      <dgm:spPr/>
      <dgm:t>
        <a:bodyPr/>
        <a:lstStyle/>
        <a:p>
          <a:r>
            <a:rPr lang="uk-UA" b="1"/>
            <a:t>Дезінфікуючий засіб</a:t>
          </a:r>
          <a:r>
            <a:rPr lang="uk-UA"/>
            <a:t> нанесіть на ганчірку (рушник) і </a:t>
          </a:r>
          <a:r>
            <a:rPr lang="uk-UA" b="1"/>
            <a:t>протріть усі ділянки,</a:t>
          </a:r>
          <a:r>
            <a:rPr lang="uk-UA"/>
            <a:t> якими часто користуються, а також поверхні в місцях загального користування.</a:t>
          </a:r>
        </a:p>
      </dgm:t>
    </dgm:pt>
    <dgm:pt modelId="{86855735-05A4-40E4-ADEA-6DEDB64CD5FD}" type="parTrans" cxnId="{2D3E6520-4A9F-4774-BFEB-4EA327719E28}">
      <dgm:prSet/>
      <dgm:spPr/>
      <dgm:t>
        <a:bodyPr/>
        <a:lstStyle/>
        <a:p>
          <a:endParaRPr lang="uk-UA"/>
        </a:p>
      </dgm:t>
    </dgm:pt>
    <dgm:pt modelId="{F68AAD0E-EB07-4459-97C1-B8B2D121E6C1}" type="sibTrans" cxnId="{2D3E6520-4A9F-4774-BFEB-4EA327719E28}">
      <dgm:prSet/>
      <dgm:spPr/>
      <dgm:t>
        <a:bodyPr/>
        <a:lstStyle/>
        <a:p>
          <a:endParaRPr lang="uk-UA"/>
        </a:p>
      </dgm:t>
    </dgm:pt>
    <dgm:pt modelId="{A5D58DD2-073F-480C-B48B-B36FFEAB8ED5}">
      <dgm:prSet/>
      <dgm:spPr/>
      <dgm:t>
        <a:bodyPr/>
        <a:lstStyle/>
        <a:p>
          <a:r>
            <a:rPr lang="uk-UA" b="1" dirty="0"/>
            <a:t>Предмети з текстилю</a:t>
          </a:r>
          <a:r>
            <a:rPr lang="uk-UA" dirty="0"/>
            <a:t> виперіть з миючим чи дезінфікуючим засобом. </a:t>
          </a:r>
          <a:r>
            <a:rPr lang="uk-UA" b="1" dirty="0"/>
            <a:t>Килим, подушки</a:t>
          </a:r>
          <a:r>
            <a:rPr lang="uk-UA" dirty="0"/>
            <a:t>, якими користувався хворий, не можна знову використовувати</a:t>
          </a:r>
        </a:p>
      </dgm:t>
    </dgm:pt>
    <dgm:pt modelId="{E49B16EB-D5DC-480A-A981-1EADBD1D5ED6}" type="parTrans" cxnId="{AD911135-5204-47C5-8BFF-30A34D538B99}">
      <dgm:prSet/>
      <dgm:spPr/>
      <dgm:t>
        <a:bodyPr/>
        <a:lstStyle/>
        <a:p>
          <a:endParaRPr lang="uk-UA"/>
        </a:p>
      </dgm:t>
    </dgm:pt>
    <dgm:pt modelId="{89837385-57A2-439F-86B2-CD7EC35ACBEC}" type="sibTrans" cxnId="{AD911135-5204-47C5-8BFF-30A34D538B99}">
      <dgm:prSet/>
      <dgm:spPr/>
      <dgm:t>
        <a:bodyPr/>
        <a:lstStyle/>
        <a:p>
          <a:endParaRPr lang="uk-UA"/>
        </a:p>
      </dgm:t>
    </dgm:pt>
    <dgm:pt modelId="{ABB8E630-C096-4DA2-BA4B-DB5CA12AE0D9}">
      <dgm:prSet/>
      <dgm:spPr/>
      <dgm:t>
        <a:bodyPr/>
        <a:lstStyle/>
        <a:p>
          <a:r>
            <a:rPr lang="uk-UA" b="1" dirty="0"/>
            <a:t>Усі ганчірки (рушники)</a:t>
          </a:r>
          <a:r>
            <a:rPr lang="uk-UA" dirty="0"/>
            <a:t> та відходи після дезінфекції помістіть у спеціальний пакет. </a:t>
          </a:r>
          <a:r>
            <a:rPr lang="uk-UA" b="1" dirty="0"/>
            <a:t>Використані одноразові халати, рукавички, маски також помістіть у спеціальний пакет.</a:t>
          </a:r>
          <a:endParaRPr lang="uk-UA" dirty="0"/>
        </a:p>
      </dgm:t>
    </dgm:pt>
    <dgm:pt modelId="{3264C828-4AAF-4E86-AE28-6BD411A5A659}" type="parTrans" cxnId="{90D667BD-5D86-495E-8C94-3854E86D8165}">
      <dgm:prSet/>
      <dgm:spPr/>
      <dgm:t>
        <a:bodyPr/>
        <a:lstStyle/>
        <a:p>
          <a:endParaRPr lang="uk-UA"/>
        </a:p>
      </dgm:t>
    </dgm:pt>
    <dgm:pt modelId="{EE48BEAD-5C56-481D-A7D3-C915FB54A966}" type="sibTrans" cxnId="{90D667BD-5D86-495E-8C94-3854E86D8165}">
      <dgm:prSet/>
      <dgm:spPr/>
      <dgm:t>
        <a:bodyPr/>
        <a:lstStyle/>
        <a:p>
          <a:endParaRPr lang="uk-UA"/>
        </a:p>
      </dgm:t>
    </dgm:pt>
    <dgm:pt modelId="{0C9D9DB5-89BA-44CE-B99A-2F7A214A766C}">
      <dgm:prSet/>
      <dgm:spPr/>
      <dgm:t>
        <a:bodyPr/>
        <a:lstStyle/>
        <a:p>
          <a:r>
            <a:rPr lang="uk-UA" b="1"/>
            <a:t>Усі відходи</a:t>
          </a:r>
          <a:r>
            <a:rPr lang="uk-UA"/>
            <a:t>, що утворилися в процесі дезінфекції, </a:t>
          </a:r>
          <a:r>
            <a:rPr lang="uk-UA" b="1"/>
            <a:t>утилізуйте окремо від інших побутових відходів.</a:t>
          </a:r>
          <a:r>
            <a:rPr lang="uk-UA"/>
            <a:t> </a:t>
          </a:r>
          <a:r>
            <a:rPr lang="uk-UA" b="1"/>
            <a:t>Прийміть душ і перевдягніться</a:t>
          </a:r>
          <a:r>
            <a:rPr lang="uk-UA"/>
            <a:t> після дезінфекції. </a:t>
          </a:r>
          <a:r>
            <a:rPr lang="uk-UA" b="1"/>
            <a:t>Провітріть приміщення.</a:t>
          </a:r>
          <a:endParaRPr lang="uk-UA"/>
        </a:p>
      </dgm:t>
    </dgm:pt>
    <dgm:pt modelId="{F1603F58-6D78-4967-8CF8-21CA55FDD6E6}" type="parTrans" cxnId="{48943709-6915-4A6B-AED0-3558BBF4EBB0}">
      <dgm:prSet/>
      <dgm:spPr/>
      <dgm:t>
        <a:bodyPr/>
        <a:lstStyle/>
        <a:p>
          <a:endParaRPr lang="uk-UA"/>
        </a:p>
      </dgm:t>
    </dgm:pt>
    <dgm:pt modelId="{968C6E58-9212-4DBC-AFF1-BAC0FF1C85CB}" type="sibTrans" cxnId="{48943709-6915-4A6B-AED0-3558BBF4EBB0}">
      <dgm:prSet/>
      <dgm:spPr/>
      <dgm:t>
        <a:bodyPr/>
        <a:lstStyle/>
        <a:p>
          <a:endParaRPr lang="uk-UA"/>
        </a:p>
      </dgm:t>
    </dgm:pt>
    <dgm:pt modelId="{B2748670-56CA-4919-88CE-84AA36F615AF}">
      <dgm:prSet/>
      <dgm:spPr/>
      <dgm:t>
        <a:bodyPr/>
        <a:lstStyle/>
        <a:p>
          <a:r>
            <a:rPr lang="uk-UA" dirty="0"/>
            <a:t>Якщо протягом 14-ти днів у працівника підвищилася температура та проявилися інші симптоми, йому необхідно самоізолюватися, повідомивши медичного працівника закладу та </a:t>
          </a:r>
          <a:r>
            <a:rPr lang="uk-UA" b="1" dirty="0"/>
            <a:t>проконсультуватися із сімейним лікарем.</a:t>
          </a:r>
          <a:endParaRPr lang="uk-UA" dirty="0"/>
        </a:p>
      </dgm:t>
    </dgm:pt>
    <dgm:pt modelId="{DFA56BAB-3CDA-4951-AA7A-482969E266FF}" type="parTrans" cxnId="{E501CC39-464D-47A2-9BAF-B155E760422F}">
      <dgm:prSet/>
      <dgm:spPr/>
      <dgm:t>
        <a:bodyPr/>
        <a:lstStyle/>
        <a:p>
          <a:endParaRPr lang="uk-UA"/>
        </a:p>
      </dgm:t>
    </dgm:pt>
    <dgm:pt modelId="{065A97A2-6A60-44EA-8B03-E03E5957DD21}" type="sibTrans" cxnId="{E501CC39-464D-47A2-9BAF-B155E760422F}">
      <dgm:prSet/>
      <dgm:spPr/>
      <dgm:t>
        <a:bodyPr/>
        <a:lstStyle/>
        <a:p>
          <a:endParaRPr lang="uk-UA"/>
        </a:p>
      </dgm:t>
    </dgm:pt>
    <dgm:pt modelId="{9E1E1540-EDE6-4ECE-986B-CB6BBD2E0588}" type="pres">
      <dgm:prSet presAssocID="{857A4CD2-4661-4531-8C64-AFB475AFDE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0C2526D-D19F-4C5C-BCFE-864A25757899}" type="pres">
      <dgm:prSet presAssocID="{857A4CD2-4661-4531-8C64-AFB475AFDE91}" presName="bkgdShp" presStyleLbl="alignAccFollowNode1" presStyleIdx="0" presStyleCnt="1"/>
      <dgm:spPr/>
    </dgm:pt>
    <dgm:pt modelId="{000007D8-E620-4CD0-95F2-86467DA98837}" type="pres">
      <dgm:prSet presAssocID="{857A4CD2-4661-4531-8C64-AFB475AFDE91}" presName="linComp" presStyleCnt="0"/>
      <dgm:spPr/>
    </dgm:pt>
    <dgm:pt modelId="{B6A736E0-5042-4B2D-BC1E-A1D04D04CA5B}" type="pres">
      <dgm:prSet presAssocID="{7DCCD814-BEB4-4454-A370-5D9E0D1544FF}" presName="compNode" presStyleCnt="0"/>
      <dgm:spPr/>
    </dgm:pt>
    <dgm:pt modelId="{F8ECF168-1DDF-400F-A781-EC7E37D93D85}" type="pres">
      <dgm:prSet presAssocID="{7DCCD814-BEB4-4454-A370-5D9E0D1544F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D9C6FC-34C9-4DBD-AC5C-D4629F3ED404}" type="pres">
      <dgm:prSet presAssocID="{7DCCD814-BEB4-4454-A370-5D9E0D1544FF}" presName="invisiNode" presStyleLbl="node1" presStyleIdx="0" presStyleCnt="6"/>
      <dgm:spPr/>
    </dgm:pt>
    <dgm:pt modelId="{E8C4F602-EAF8-4605-9B59-DDECF78CE3A0}" type="pres">
      <dgm:prSet presAssocID="{7DCCD814-BEB4-4454-A370-5D9E0D1544FF}" presName="imagNode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51575C7D-A2BB-4049-B581-2DAC584FCF61}" type="pres">
      <dgm:prSet presAssocID="{7C4F4AB0-1D9D-4570-83F0-94A5F6D3052A}" presName="sibTrans" presStyleLbl="sibTrans2D1" presStyleIdx="0" presStyleCnt="0"/>
      <dgm:spPr/>
      <dgm:t>
        <a:bodyPr/>
        <a:lstStyle/>
        <a:p>
          <a:endParaRPr lang="uk-UA"/>
        </a:p>
      </dgm:t>
    </dgm:pt>
    <dgm:pt modelId="{7A185758-4579-4B01-B2CA-040789896E80}" type="pres">
      <dgm:prSet presAssocID="{4C586389-5BF0-4910-8C0A-2BB49D7172CF}" presName="compNode" presStyleCnt="0"/>
      <dgm:spPr/>
    </dgm:pt>
    <dgm:pt modelId="{EBBA8A00-9321-4408-9EBD-0C90FA2B79D1}" type="pres">
      <dgm:prSet presAssocID="{4C586389-5BF0-4910-8C0A-2BB49D7172C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1C57AC-D2E8-4663-96A7-910940F24C3D}" type="pres">
      <dgm:prSet presAssocID="{4C586389-5BF0-4910-8C0A-2BB49D7172CF}" presName="invisiNode" presStyleLbl="node1" presStyleIdx="1" presStyleCnt="6"/>
      <dgm:spPr/>
    </dgm:pt>
    <dgm:pt modelId="{F627AF4A-F9E3-4977-96FD-5F0E8572DEBA}" type="pres">
      <dgm:prSet presAssocID="{4C586389-5BF0-4910-8C0A-2BB49D7172CF}" presName="imagNode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E8FC9561-62B9-4C4B-B1EB-BA6BCCA1BD96}" type="pres">
      <dgm:prSet presAssocID="{F68AAD0E-EB07-4459-97C1-B8B2D121E6C1}" presName="sibTrans" presStyleLbl="sibTrans2D1" presStyleIdx="0" presStyleCnt="0"/>
      <dgm:spPr/>
      <dgm:t>
        <a:bodyPr/>
        <a:lstStyle/>
        <a:p>
          <a:endParaRPr lang="uk-UA"/>
        </a:p>
      </dgm:t>
    </dgm:pt>
    <dgm:pt modelId="{BC60E702-E18C-47D8-81EE-6F872A6BE26F}" type="pres">
      <dgm:prSet presAssocID="{A5D58DD2-073F-480C-B48B-B36FFEAB8ED5}" presName="compNode" presStyleCnt="0"/>
      <dgm:spPr/>
    </dgm:pt>
    <dgm:pt modelId="{2778C84E-FD56-4453-942D-86EFD6B2E1CE}" type="pres">
      <dgm:prSet presAssocID="{A5D58DD2-073F-480C-B48B-B36FFEAB8ED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9A51A2-A726-40BE-B220-B302D92A412E}" type="pres">
      <dgm:prSet presAssocID="{A5D58DD2-073F-480C-B48B-B36FFEAB8ED5}" presName="invisiNode" presStyleLbl="node1" presStyleIdx="2" presStyleCnt="6"/>
      <dgm:spPr/>
    </dgm:pt>
    <dgm:pt modelId="{638A4AD1-CE2D-46F7-80F8-96D39D1E4986}" type="pres">
      <dgm:prSet presAssocID="{A5D58DD2-073F-480C-B48B-B36FFEAB8ED5}" presName="imagNode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A9673FBD-D080-4FAB-9B05-5133A0D9F231}" type="pres">
      <dgm:prSet presAssocID="{89837385-57A2-439F-86B2-CD7EC35ACBEC}" presName="sibTrans" presStyleLbl="sibTrans2D1" presStyleIdx="0" presStyleCnt="0"/>
      <dgm:spPr/>
      <dgm:t>
        <a:bodyPr/>
        <a:lstStyle/>
        <a:p>
          <a:endParaRPr lang="uk-UA"/>
        </a:p>
      </dgm:t>
    </dgm:pt>
    <dgm:pt modelId="{59568760-2DF6-428E-A8D3-7E1F7783BE38}" type="pres">
      <dgm:prSet presAssocID="{ABB8E630-C096-4DA2-BA4B-DB5CA12AE0D9}" presName="compNode" presStyleCnt="0"/>
      <dgm:spPr/>
    </dgm:pt>
    <dgm:pt modelId="{B8A504B5-0049-467A-90A0-2B8219BCCC27}" type="pres">
      <dgm:prSet presAssocID="{ABB8E630-C096-4DA2-BA4B-DB5CA12AE0D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FB4781-48AD-48B3-AA2F-FBE67B5F02ED}" type="pres">
      <dgm:prSet presAssocID="{ABB8E630-C096-4DA2-BA4B-DB5CA12AE0D9}" presName="invisiNode" presStyleLbl="node1" presStyleIdx="3" presStyleCnt="6"/>
      <dgm:spPr/>
    </dgm:pt>
    <dgm:pt modelId="{8C4D447A-E464-4A6A-9557-E6F40341717F}" type="pres">
      <dgm:prSet presAssocID="{ABB8E630-C096-4DA2-BA4B-DB5CA12AE0D9}" presName="imagNode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48558AA4-F751-4720-AFE7-C54C2F5A5F7E}" type="pres">
      <dgm:prSet presAssocID="{EE48BEAD-5C56-481D-A7D3-C915FB54A966}" presName="sibTrans" presStyleLbl="sibTrans2D1" presStyleIdx="0" presStyleCnt="0"/>
      <dgm:spPr/>
      <dgm:t>
        <a:bodyPr/>
        <a:lstStyle/>
        <a:p>
          <a:endParaRPr lang="uk-UA"/>
        </a:p>
      </dgm:t>
    </dgm:pt>
    <dgm:pt modelId="{E2093C27-166E-4F43-A800-B80A7C4430EB}" type="pres">
      <dgm:prSet presAssocID="{0C9D9DB5-89BA-44CE-B99A-2F7A214A766C}" presName="compNode" presStyleCnt="0"/>
      <dgm:spPr/>
    </dgm:pt>
    <dgm:pt modelId="{A6B2DBFB-D7A1-4A06-A984-BF14E2E68769}" type="pres">
      <dgm:prSet presAssocID="{0C9D9DB5-89BA-44CE-B99A-2F7A214A766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CF6103-6B96-4CEB-9056-7803A5E1AC93}" type="pres">
      <dgm:prSet presAssocID="{0C9D9DB5-89BA-44CE-B99A-2F7A214A766C}" presName="invisiNode" presStyleLbl="node1" presStyleIdx="4" presStyleCnt="6"/>
      <dgm:spPr/>
    </dgm:pt>
    <dgm:pt modelId="{A8E9BB6C-E8FE-4B79-ACA5-6E2528C5B524}" type="pres">
      <dgm:prSet presAssocID="{0C9D9DB5-89BA-44CE-B99A-2F7A214A766C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561B3DE9-D485-4530-BFB8-98318AA41F6F}" type="pres">
      <dgm:prSet presAssocID="{968C6E58-9212-4DBC-AFF1-BAC0FF1C85CB}" presName="sibTrans" presStyleLbl="sibTrans2D1" presStyleIdx="0" presStyleCnt="0"/>
      <dgm:spPr/>
      <dgm:t>
        <a:bodyPr/>
        <a:lstStyle/>
        <a:p>
          <a:endParaRPr lang="uk-UA"/>
        </a:p>
      </dgm:t>
    </dgm:pt>
    <dgm:pt modelId="{28F28160-9A24-483B-BDE1-26345FAA491F}" type="pres">
      <dgm:prSet presAssocID="{B2748670-56CA-4919-88CE-84AA36F615AF}" presName="compNode" presStyleCnt="0"/>
      <dgm:spPr/>
    </dgm:pt>
    <dgm:pt modelId="{630C4094-F2E5-4508-A42F-E4EA4206775D}" type="pres">
      <dgm:prSet presAssocID="{B2748670-56CA-4919-88CE-84AA36F615A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35E31A-3699-453C-B24C-B55E9D8C6D11}" type="pres">
      <dgm:prSet presAssocID="{B2748670-56CA-4919-88CE-84AA36F615AF}" presName="invisiNode" presStyleLbl="node1" presStyleIdx="5" presStyleCnt="6"/>
      <dgm:spPr/>
    </dgm:pt>
    <dgm:pt modelId="{7F2605BB-1D7F-432F-A488-467126A000AC}" type="pres">
      <dgm:prSet presAssocID="{B2748670-56CA-4919-88CE-84AA36F615AF}" presName="imagNode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</dgm:ptLst>
  <dgm:cxnLst>
    <dgm:cxn modelId="{2D3E6520-4A9F-4774-BFEB-4EA327719E28}" srcId="{857A4CD2-4661-4531-8C64-AFB475AFDE91}" destId="{4C586389-5BF0-4910-8C0A-2BB49D7172CF}" srcOrd="1" destOrd="0" parTransId="{86855735-05A4-40E4-ADEA-6DEDB64CD5FD}" sibTransId="{F68AAD0E-EB07-4459-97C1-B8B2D121E6C1}"/>
    <dgm:cxn modelId="{15A70E16-0FEC-41B2-A2A2-4155B2DDC88A}" type="presOf" srcId="{EE48BEAD-5C56-481D-A7D3-C915FB54A966}" destId="{48558AA4-F751-4720-AFE7-C54C2F5A5F7E}" srcOrd="0" destOrd="0" presId="urn:microsoft.com/office/officeart/2005/8/layout/pList2"/>
    <dgm:cxn modelId="{3F4CFD55-A285-45E7-9E08-61BD60B8C74B}" type="presOf" srcId="{7C4F4AB0-1D9D-4570-83F0-94A5F6D3052A}" destId="{51575C7D-A2BB-4049-B581-2DAC584FCF61}" srcOrd="0" destOrd="0" presId="urn:microsoft.com/office/officeart/2005/8/layout/pList2"/>
    <dgm:cxn modelId="{B34B8F54-6805-4772-BA5B-255031DE5C9B}" type="presOf" srcId="{F68AAD0E-EB07-4459-97C1-B8B2D121E6C1}" destId="{E8FC9561-62B9-4C4B-B1EB-BA6BCCA1BD96}" srcOrd="0" destOrd="0" presId="urn:microsoft.com/office/officeart/2005/8/layout/pList2"/>
    <dgm:cxn modelId="{373490D0-83E5-4F74-B25B-9A15CD91B5DA}" type="presOf" srcId="{A5D58DD2-073F-480C-B48B-B36FFEAB8ED5}" destId="{2778C84E-FD56-4453-942D-86EFD6B2E1CE}" srcOrd="0" destOrd="0" presId="urn:microsoft.com/office/officeart/2005/8/layout/pList2"/>
    <dgm:cxn modelId="{F0F6E438-3CA2-49FF-9EAF-0EF8F6DDF70F}" type="presOf" srcId="{857A4CD2-4661-4531-8C64-AFB475AFDE91}" destId="{9E1E1540-EDE6-4ECE-986B-CB6BBD2E0588}" srcOrd="0" destOrd="0" presId="urn:microsoft.com/office/officeart/2005/8/layout/pList2"/>
    <dgm:cxn modelId="{A45CBA81-5116-40CE-B37A-7E86939E0D46}" type="presOf" srcId="{4C586389-5BF0-4910-8C0A-2BB49D7172CF}" destId="{EBBA8A00-9321-4408-9EBD-0C90FA2B79D1}" srcOrd="0" destOrd="0" presId="urn:microsoft.com/office/officeart/2005/8/layout/pList2"/>
    <dgm:cxn modelId="{E501CC39-464D-47A2-9BAF-B155E760422F}" srcId="{857A4CD2-4661-4531-8C64-AFB475AFDE91}" destId="{B2748670-56CA-4919-88CE-84AA36F615AF}" srcOrd="5" destOrd="0" parTransId="{DFA56BAB-3CDA-4951-AA7A-482969E266FF}" sibTransId="{065A97A2-6A60-44EA-8B03-E03E5957DD21}"/>
    <dgm:cxn modelId="{AD911135-5204-47C5-8BFF-30A34D538B99}" srcId="{857A4CD2-4661-4531-8C64-AFB475AFDE91}" destId="{A5D58DD2-073F-480C-B48B-B36FFEAB8ED5}" srcOrd="2" destOrd="0" parTransId="{E49B16EB-D5DC-480A-A981-1EADBD1D5ED6}" sibTransId="{89837385-57A2-439F-86B2-CD7EC35ACBEC}"/>
    <dgm:cxn modelId="{48943709-6915-4A6B-AED0-3558BBF4EBB0}" srcId="{857A4CD2-4661-4531-8C64-AFB475AFDE91}" destId="{0C9D9DB5-89BA-44CE-B99A-2F7A214A766C}" srcOrd="4" destOrd="0" parTransId="{F1603F58-6D78-4967-8CF8-21CA55FDD6E6}" sibTransId="{968C6E58-9212-4DBC-AFF1-BAC0FF1C85CB}"/>
    <dgm:cxn modelId="{735F6A60-9EA4-43B6-B1F9-8C76B40E0F6A}" type="presOf" srcId="{7DCCD814-BEB4-4454-A370-5D9E0D1544FF}" destId="{F8ECF168-1DDF-400F-A781-EC7E37D93D85}" srcOrd="0" destOrd="0" presId="urn:microsoft.com/office/officeart/2005/8/layout/pList2"/>
    <dgm:cxn modelId="{5302EBEC-82EE-4575-94D7-C0FA0504559C}" srcId="{857A4CD2-4661-4531-8C64-AFB475AFDE91}" destId="{7DCCD814-BEB4-4454-A370-5D9E0D1544FF}" srcOrd="0" destOrd="0" parTransId="{879EE978-F9E0-4FCA-B790-52948A84F260}" sibTransId="{7C4F4AB0-1D9D-4570-83F0-94A5F6D3052A}"/>
    <dgm:cxn modelId="{58C3DBC6-E4D7-494B-8916-363C20799CF6}" type="presOf" srcId="{89837385-57A2-439F-86B2-CD7EC35ACBEC}" destId="{A9673FBD-D080-4FAB-9B05-5133A0D9F231}" srcOrd="0" destOrd="0" presId="urn:microsoft.com/office/officeart/2005/8/layout/pList2"/>
    <dgm:cxn modelId="{0A4B6B64-9522-448B-B922-BDDB2410C2BA}" type="presOf" srcId="{968C6E58-9212-4DBC-AFF1-BAC0FF1C85CB}" destId="{561B3DE9-D485-4530-BFB8-98318AA41F6F}" srcOrd="0" destOrd="0" presId="urn:microsoft.com/office/officeart/2005/8/layout/pList2"/>
    <dgm:cxn modelId="{6B5BB57C-1440-43A6-A6EB-07308FE66F9C}" type="presOf" srcId="{ABB8E630-C096-4DA2-BA4B-DB5CA12AE0D9}" destId="{B8A504B5-0049-467A-90A0-2B8219BCCC27}" srcOrd="0" destOrd="0" presId="urn:microsoft.com/office/officeart/2005/8/layout/pList2"/>
    <dgm:cxn modelId="{A5BE5371-7B46-4CFF-8B3E-716D7321F95B}" type="presOf" srcId="{B2748670-56CA-4919-88CE-84AA36F615AF}" destId="{630C4094-F2E5-4508-A42F-E4EA4206775D}" srcOrd="0" destOrd="0" presId="urn:microsoft.com/office/officeart/2005/8/layout/pList2"/>
    <dgm:cxn modelId="{90D667BD-5D86-495E-8C94-3854E86D8165}" srcId="{857A4CD2-4661-4531-8C64-AFB475AFDE91}" destId="{ABB8E630-C096-4DA2-BA4B-DB5CA12AE0D9}" srcOrd="3" destOrd="0" parTransId="{3264C828-4AAF-4E86-AE28-6BD411A5A659}" sibTransId="{EE48BEAD-5C56-481D-A7D3-C915FB54A966}"/>
    <dgm:cxn modelId="{3A2A85DC-C409-4EF7-B1AE-47B02F1BBE2E}" type="presOf" srcId="{0C9D9DB5-89BA-44CE-B99A-2F7A214A766C}" destId="{A6B2DBFB-D7A1-4A06-A984-BF14E2E68769}" srcOrd="0" destOrd="0" presId="urn:microsoft.com/office/officeart/2005/8/layout/pList2"/>
    <dgm:cxn modelId="{B37E7015-32F1-4C81-B8BF-BF5131F7CF05}" type="presParOf" srcId="{9E1E1540-EDE6-4ECE-986B-CB6BBD2E0588}" destId="{50C2526D-D19F-4C5C-BCFE-864A25757899}" srcOrd="0" destOrd="0" presId="urn:microsoft.com/office/officeart/2005/8/layout/pList2"/>
    <dgm:cxn modelId="{D2538D81-8205-464C-B939-35B064D0C661}" type="presParOf" srcId="{9E1E1540-EDE6-4ECE-986B-CB6BBD2E0588}" destId="{000007D8-E620-4CD0-95F2-86467DA98837}" srcOrd="1" destOrd="0" presId="urn:microsoft.com/office/officeart/2005/8/layout/pList2"/>
    <dgm:cxn modelId="{D1C9A3B7-1AB8-4E83-B955-370D2A669D8B}" type="presParOf" srcId="{000007D8-E620-4CD0-95F2-86467DA98837}" destId="{B6A736E0-5042-4B2D-BC1E-A1D04D04CA5B}" srcOrd="0" destOrd="0" presId="urn:microsoft.com/office/officeart/2005/8/layout/pList2"/>
    <dgm:cxn modelId="{F8A47F71-2286-4313-978C-3321F9BFB6E4}" type="presParOf" srcId="{B6A736E0-5042-4B2D-BC1E-A1D04D04CA5B}" destId="{F8ECF168-1DDF-400F-A781-EC7E37D93D85}" srcOrd="0" destOrd="0" presId="urn:microsoft.com/office/officeart/2005/8/layout/pList2"/>
    <dgm:cxn modelId="{114CD36A-5A06-4263-AA54-C96B82E2A8D9}" type="presParOf" srcId="{B6A736E0-5042-4B2D-BC1E-A1D04D04CA5B}" destId="{1DD9C6FC-34C9-4DBD-AC5C-D4629F3ED404}" srcOrd="1" destOrd="0" presId="urn:microsoft.com/office/officeart/2005/8/layout/pList2"/>
    <dgm:cxn modelId="{6AD8FCF1-55EF-42E1-8ADF-D3CAFB21EF90}" type="presParOf" srcId="{B6A736E0-5042-4B2D-BC1E-A1D04D04CA5B}" destId="{E8C4F602-EAF8-4605-9B59-DDECF78CE3A0}" srcOrd="2" destOrd="0" presId="urn:microsoft.com/office/officeart/2005/8/layout/pList2"/>
    <dgm:cxn modelId="{F1D11DAB-6512-41FC-BC76-77159D994493}" type="presParOf" srcId="{000007D8-E620-4CD0-95F2-86467DA98837}" destId="{51575C7D-A2BB-4049-B581-2DAC584FCF61}" srcOrd="1" destOrd="0" presId="urn:microsoft.com/office/officeart/2005/8/layout/pList2"/>
    <dgm:cxn modelId="{501BE789-0311-45B6-AEC2-2B7C1D8E8807}" type="presParOf" srcId="{000007D8-E620-4CD0-95F2-86467DA98837}" destId="{7A185758-4579-4B01-B2CA-040789896E80}" srcOrd="2" destOrd="0" presId="urn:microsoft.com/office/officeart/2005/8/layout/pList2"/>
    <dgm:cxn modelId="{5242E5DF-B6DC-4927-9ACE-FF244D8F0802}" type="presParOf" srcId="{7A185758-4579-4B01-B2CA-040789896E80}" destId="{EBBA8A00-9321-4408-9EBD-0C90FA2B79D1}" srcOrd="0" destOrd="0" presId="urn:microsoft.com/office/officeart/2005/8/layout/pList2"/>
    <dgm:cxn modelId="{9C5B9230-BA84-4216-98A5-7048D1244AF3}" type="presParOf" srcId="{7A185758-4579-4B01-B2CA-040789896E80}" destId="{151C57AC-D2E8-4663-96A7-910940F24C3D}" srcOrd="1" destOrd="0" presId="urn:microsoft.com/office/officeart/2005/8/layout/pList2"/>
    <dgm:cxn modelId="{1A678BD1-BFF7-4949-AF33-E1E18FA46A08}" type="presParOf" srcId="{7A185758-4579-4B01-B2CA-040789896E80}" destId="{F627AF4A-F9E3-4977-96FD-5F0E8572DEBA}" srcOrd="2" destOrd="0" presId="urn:microsoft.com/office/officeart/2005/8/layout/pList2"/>
    <dgm:cxn modelId="{A4518B2A-BB94-4656-BAD5-99B844CA2959}" type="presParOf" srcId="{000007D8-E620-4CD0-95F2-86467DA98837}" destId="{E8FC9561-62B9-4C4B-B1EB-BA6BCCA1BD96}" srcOrd="3" destOrd="0" presId="urn:microsoft.com/office/officeart/2005/8/layout/pList2"/>
    <dgm:cxn modelId="{BE1B6EF6-97BE-451A-8D18-D2F1331CFDC7}" type="presParOf" srcId="{000007D8-E620-4CD0-95F2-86467DA98837}" destId="{BC60E702-E18C-47D8-81EE-6F872A6BE26F}" srcOrd="4" destOrd="0" presId="urn:microsoft.com/office/officeart/2005/8/layout/pList2"/>
    <dgm:cxn modelId="{2C2C09EC-6EA5-4DD2-A94B-1592768964C1}" type="presParOf" srcId="{BC60E702-E18C-47D8-81EE-6F872A6BE26F}" destId="{2778C84E-FD56-4453-942D-86EFD6B2E1CE}" srcOrd="0" destOrd="0" presId="urn:microsoft.com/office/officeart/2005/8/layout/pList2"/>
    <dgm:cxn modelId="{C3992E0B-AC75-4100-B212-84501C0F4D78}" type="presParOf" srcId="{BC60E702-E18C-47D8-81EE-6F872A6BE26F}" destId="{FC9A51A2-A726-40BE-B220-B302D92A412E}" srcOrd="1" destOrd="0" presId="urn:microsoft.com/office/officeart/2005/8/layout/pList2"/>
    <dgm:cxn modelId="{03656DBD-67F5-4FCC-B8CF-286232D4E7DA}" type="presParOf" srcId="{BC60E702-E18C-47D8-81EE-6F872A6BE26F}" destId="{638A4AD1-CE2D-46F7-80F8-96D39D1E4986}" srcOrd="2" destOrd="0" presId="urn:microsoft.com/office/officeart/2005/8/layout/pList2"/>
    <dgm:cxn modelId="{D5424860-F8B0-494E-AD12-DBDC039ED65C}" type="presParOf" srcId="{000007D8-E620-4CD0-95F2-86467DA98837}" destId="{A9673FBD-D080-4FAB-9B05-5133A0D9F231}" srcOrd="5" destOrd="0" presId="urn:microsoft.com/office/officeart/2005/8/layout/pList2"/>
    <dgm:cxn modelId="{A7FE0392-4C70-4BA8-93D9-30804719490F}" type="presParOf" srcId="{000007D8-E620-4CD0-95F2-86467DA98837}" destId="{59568760-2DF6-428E-A8D3-7E1F7783BE38}" srcOrd="6" destOrd="0" presId="urn:microsoft.com/office/officeart/2005/8/layout/pList2"/>
    <dgm:cxn modelId="{074056C9-8717-4410-A27C-8D7C1DF7C09D}" type="presParOf" srcId="{59568760-2DF6-428E-A8D3-7E1F7783BE38}" destId="{B8A504B5-0049-467A-90A0-2B8219BCCC27}" srcOrd="0" destOrd="0" presId="urn:microsoft.com/office/officeart/2005/8/layout/pList2"/>
    <dgm:cxn modelId="{7175E376-4830-4746-954A-948927DEF312}" type="presParOf" srcId="{59568760-2DF6-428E-A8D3-7E1F7783BE38}" destId="{46FB4781-48AD-48B3-AA2F-FBE67B5F02ED}" srcOrd="1" destOrd="0" presId="urn:microsoft.com/office/officeart/2005/8/layout/pList2"/>
    <dgm:cxn modelId="{5AD558E1-6184-457E-A74B-7D23751B7608}" type="presParOf" srcId="{59568760-2DF6-428E-A8D3-7E1F7783BE38}" destId="{8C4D447A-E464-4A6A-9557-E6F40341717F}" srcOrd="2" destOrd="0" presId="urn:microsoft.com/office/officeart/2005/8/layout/pList2"/>
    <dgm:cxn modelId="{4BADE4F5-DCF0-45EB-8C8A-53CBCA81D934}" type="presParOf" srcId="{000007D8-E620-4CD0-95F2-86467DA98837}" destId="{48558AA4-F751-4720-AFE7-C54C2F5A5F7E}" srcOrd="7" destOrd="0" presId="urn:microsoft.com/office/officeart/2005/8/layout/pList2"/>
    <dgm:cxn modelId="{B17FF72C-6D21-4956-BD79-5D619162E710}" type="presParOf" srcId="{000007D8-E620-4CD0-95F2-86467DA98837}" destId="{E2093C27-166E-4F43-A800-B80A7C4430EB}" srcOrd="8" destOrd="0" presId="urn:microsoft.com/office/officeart/2005/8/layout/pList2"/>
    <dgm:cxn modelId="{0AB7D901-98FE-4025-BCB0-C521D03592C1}" type="presParOf" srcId="{E2093C27-166E-4F43-A800-B80A7C4430EB}" destId="{A6B2DBFB-D7A1-4A06-A984-BF14E2E68769}" srcOrd="0" destOrd="0" presId="urn:microsoft.com/office/officeart/2005/8/layout/pList2"/>
    <dgm:cxn modelId="{5E9B8FA6-8D43-4F27-B7B4-5ECFD2CFC90D}" type="presParOf" srcId="{E2093C27-166E-4F43-A800-B80A7C4430EB}" destId="{65CF6103-6B96-4CEB-9056-7803A5E1AC93}" srcOrd="1" destOrd="0" presId="urn:microsoft.com/office/officeart/2005/8/layout/pList2"/>
    <dgm:cxn modelId="{2CACF40D-734F-49A5-9059-0B91E50CE51D}" type="presParOf" srcId="{E2093C27-166E-4F43-A800-B80A7C4430EB}" destId="{A8E9BB6C-E8FE-4B79-ACA5-6E2528C5B524}" srcOrd="2" destOrd="0" presId="urn:microsoft.com/office/officeart/2005/8/layout/pList2"/>
    <dgm:cxn modelId="{6436666E-5254-480D-8808-0388FA7740C2}" type="presParOf" srcId="{000007D8-E620-4CD0-95F2-86467DA98837}" destId="{561B3DE9-D485-4530-BFB8-98318AA41F6F}" srcOrd="9" destOrd="0" presId="urn:microsoft.com/office/officeart/2005/8/layout/pList2"/>
    <dgm:cxn modelId="{5EA3242B-6080-4A54-B3B2-CEB8EBBEE801}" type="presParOf" srcId="{000007D8-E620-4CD0-95F2-86467DA98837}" destId="{28F28160-9A24-483B-BDE1-26345FAA491F}" srcOrd="10" destOrd="0" presId="urn:microsoft.com/office/officeart/2005/8/layout/pList2"/>
    <dgm:cxn modelId="{75F7E312-03F0-4165-817A-0B69A8A30318}" type="presParOf" srcId="{28F28160-9A24-483B-BDE1-26345FAA491F}" destId="{630C4094-F2E5-4508-A42F-E4EA4206775D}" srcOrd="0" destOrd="0" presId="urn:microsoft.com/office/officeart/2005/8/layout/pList2"/>
    <dgm:cxn modelId="{1DF7F217-286F-4A83-8ECA-80B066492C71}" type="presParOf" srcId="{28F28160-9A24-483B-BDE1-26345FAA491F}" destId="{4335E31A-3699-453C-B24C-B55E9D8C6D11}" srcOrd="1" destOrd="0" presId="urn:microsoft.com/office/officeart/2005/8/layout/pList2"/>
    <dgm:cxn modelId="{BB249E9E-AEB4-410C-89F7-8D7E1D643EE2}" type="presParOf" srcId="{28F28160-9A24-483B-BDE1-26345FAA491F}" destId="{7F2605BB-1D7F-432F-A488-467126A000A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0D1E1-A124-4D0F-A5B1-B41988650320}">
      <dsp:nvSpPr>
        <dsp:cNvPr id="0" name=""/>
        <dsp:cNvSpPr/>
      </dsp:nvSpPr>
      <dsp:spPr>
        <a:xfrm>
          <a:off x="1549" y="1256523"/>
          <a:ext cx="0" cy="216425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295D6-5AEC-45EA-9989-7F0308AE75BE}">
      <dsp:nvSpPr>
        <dsp:cNvPr id="0" name=""/>
        <dsp:cNvSpPr/>
      </dsp:nvSpPr>
      <dsp:spPr>
        <a:xfrm>
          <a:off x="61667" y="1328665"/>
          <a:ext cx="1138276" cy="973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05C8C-DE70-4876-9AEB-C0F51FE9ED71}">
      <dsp:nvSpPr>
        <dsp:cNvPr id="0" name=""/>
        <dsp:cNvSpPr/>
      </dsp:nvSpPr>
      <dsp:spPr>
        <a:xfrm>
          <a:off x="61667" y="2302578"/>
          <a:ext cx="1138276" cy="111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Рішення КМУ про завершення обмежень</a:t>
          </a:r>
        </a:p>
      </dsp:txBody>
      <dsp:txXfrm>
        <a:off x="61667" y="2302578"/>
        <a:ext cx="1138276" cy="1118197"/>
      </dsp:txXfrm>
    </dsp:sp>
    <dsp:sp modelId="{8213A385-97A9-4B0B-A36B-8E55CDD56DB2}">
      <dsp:nvSpPr>
        <dsp:cNvPr id="0" name=""/>
        <dsp:cNvSpPr/>
      </dsp:nvSpPr>
      <dsp:spPr>
        <a:xfrm>
          <a:off x="1549" y="1016050"/>
          <a:ext cx="1202362" cy="2404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1 крок</a:t>
          </a:r>
        </a:p>
      </dsp:txBody>
      <dsp:txXfrm>
        <a:off x="1549" y="1016050"/>
        <a:ext cx="1202362" cy="240472"/>
      </dsp:txXfrm>
    </dsp:sp>
    <dsp:sp modelId="{38ABD414-3356-43C4-B59C-02123FD80641}">
      <dsp:nvSpPr>
        <dsp:cNvPr id="0" name=""/>
        <dsp:cNvSpPr/>
      </dsp:nvSpPr>
      <dsp:spPr>
        <a:xfrm>
          <a:off x="1527559" y="1256523"/>
          <a:ext cx="0" cy="216425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B45E5-4C1D-4257-87F2-C77737F2975F}">
      <dsp:nvSpPr>
        <dsp:cNvPr id="0" name=""/>
        <dsp:cNvSpPr/>
      </dsp:nvSpPr>
      <dsp:spPr>
        <a:xfrm>
          <a:off x="1587677" y="1328665"/>
          <a:ext cx="1138276" cy="973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7BB48-2E73-43AB-9764-EE9305D34F41}">
      <dsp:nvSpPr>
        <dsp:cNvPr id="0" name=""/>
        <dsp:cNvSpPr/>
      </dsp:nvSpPr>
      <dsp:spPr>
        <a:xfrm>
          <a:off x="1587677" y="2302578"/>
          <a:ext cx="1138276" cy="111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Рішення Донецької ОДА шляхом прийняття нормативних документів щодо відновлення освітнього процесу в приміщеннях закладів освіти</a:t>
          </a:r>
        </a:p>
      </dsp:txBody>
      <dsp:txXfrm>
        <a:off x="1587677" y="2302578"/>
        <a:ext cx="1138276" cy="1118197"/>
      </dsp:txXfrm>
    </dsp:sp>
    <dsp:sp modelId="{5DB7A809-FD4C-4107-B546-DB151E861AD9}">
      <dsp:nvSpPr>
        <dsp:cNvPr id="0" name=""/>
        <dsp:cNvSpPr/>
      </dsp:nvSpPr>
      <dsp:spPr>
        <a:xfrm>
          <a:off x="1527559" y="1016050"/>
          <a:ext cx="1202362" cy="240472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2 крок</a:t>
          </a:r>
        </a:p>
      </dsp:txBody>
      <dsp:txXfrm>
        <a:off x="1527559" y="1016050"/>
        <a:ext cx="1202362" cy="240472"/>
      </dsp:txXfrm>
    </dsp:sp>
    <dsp:sp modelId="{6DBB2F55-59AF-4501-84EB-35017C4034BE}">
      <dsp:nvSpPr>
        <dsp:cNvPr id="0" name=""/>
        <dsp:cNvSpPr/>
      </dsp:nvSpPr>
      <dsp:spPr>
        <a:xfrm>
          <a:off x="3053568" y="1256523"/>
          <a:ext cx="0" cy="216425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5D522-376A-4465-9F50-F116DE7DC1CD}">
      <dsp:nvSpPr>
        <dsp:cNvPr id="0" name=""/>
        <dsp:cNvSpPr/>
      </dsp:nvSpPr>
      <dsp:spPr>
        <a:xfrm>
          <a:off x="3113686" y="1328665"/>
          <a:ext cx="1138276" cy="973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A9DBD-601C-4BAF-A92F-AA3BDF02CCAC}">
      <dsp:nvSpPr>
        <dsp:cNvPr id="0" name=""/>
        <dsp:cNvSpPr/>
      </dsp:nvSpPr>
      <dsp:spPr>
        <a:xfrm>
          <a:off x="3113686" y="2302578"/>
          <a:ext cx="1138276" cy="111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Нарада департаменту освіти і науки Донецької ОДА з органами управління освітою міст/районів/ОТГ щодо підготовки приміщень та їх роботи згідно з Дорожньою картою</a:t>
          </a:r>
        </a:p>
      </dsp:txBody>
      <dsp:txXfrm>
        <a:off x="3113686" y="2302578"/>
        <a:ext cx="1138276" cy="1118197"/>
      </dsp:txXfrm>
    </dsp:sp>
    <dsp:sp modelId="{AFBCBC91-7BB1-4E6C-BA0A-8E96C65974F8}">
      <dsp:nvSpPr>
        <dsp:cNvPr id="0" name=""/>
        <dsp:cNvSpPr/>
      </dsp:nvSpPr>
      <dsp:spPr>
        <a:xfrm>
          <a:off x="3053568" y="1016050"/>
          <a:ext cx="1202362" cy="240472"/>
        </a:xfrm>
        <a:prstGeom prst="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3 крок</a:t>
          </a:r>
        </a:p>
      </dsp:txBody>
      <dsp:txXfrm>
        <a:off x="3053568" y="1016050"/>
        <a:ext cx="1202362" cy="240472"/>
      </dsp:txXfrm>
    </dsp:sp>
    <dsp:sp modelId="{4FF883C3-5738-420F-B1C5-0BB95AC7EAA1}">
      <dsp:nvSpPr>
        <dsp:cNvPr id="0" name=""/>
        <dsp:cNvSpPr/>
      </dsp:nvSpPr>
      <dsp:spPr>
        <a:xfrm>
          <a:off x="4579578" y="1256523"/>
          <a:ext cx="0" cy="216425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EEEC1-EE3F-4C68-B59C-F33D7786E630}">
      <dsp:nvSpPr>
        <dsp:cNvPr id="0" name=""/>
        <dsp:cNvSpPr/>
      </dsp:nvSpPr>
      <dsp:spPr>
        <a:xfrm>
          <a:off x="4639696" y="1328665"/>
          <a:ext cx="1138276" cy="973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B28BE-455C-4B88-AF0D-03AB340F490D}">
      <dsp:nvSpPr>
        <dsp:cNvPr id="0" name=""/>
        <dsp:cNvSpPr/>
      </dsp:nvSpPr>
      <dsp:spPr>
        <a:xfrm>
          <a:off x="4639696" y="2302578"/>
          <a:ext cx="1138276" cy="111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Наради органів управління освітою міст/районів/ОТГ з керівниками ЗО щодо підготовки приміщень та їх роботи згідно з Дорожньою картою</a:t>
          </a:r>
        </a:p>
      </dsp:txBody>
      <dsp:txXfrm>
        <a:off x="4639696" y="2302578"/>
        <a:ext cx="1138276" cy="1118197"/>
      </dsp:txXfrm>
    </dsp:sp>
    <dsp:sp modelId="{EAC0601E-B65D-4D99-AA00-615A2CD5F4F9}">
      <dsp:nvSpPr>
        <dsp:cNvPr id="0" name=""/>
        <dsp:cNvSpPr/>
      </dsp:nvSpPr>
      <dsp:spPr>
        <a:xfrm>
          <a:off x="4579578" y="1016050"/>
          <a:ext cx="1202362" cy="240472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4  крок</a:t>
          </a:r>
        </a:p>
      </dsp:txBody>
      <dsp:txXfrm>
        <a:off x="4579578" y="1016050"/>
        <a:ext cx="1202362" cy="240472"/>
      </dsp:txXfrm>
    </dsp:sp>
    <dsp:sp modelId="{D967CA06-93EC-47D3-8936-BC921D064A96}">
      <dsp:nvSpPr>
        <dsp:cNvPr id="0" name=""/>
        <dsp:cNvSpPr/>
      </dsp:nvSpPr>
      <dsp:spPr>
        <a:xfrm>
          <a:off x="6105587" y="1256523"/>
          <a:ext cx="0" cy="216425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87E5D-EA79-41B4-A233-DB757F77270E}">
      <dsp:nvSpPr>
        <dsp:cNvPr id="0" name=""/>
        <dsp:cNvSpPr/>
      </dsp:nvSpPr>
      <dsp:spPr>
        <a:xfrm>
          <a:off x="6165706" y="1328665"/>
          <a:ext cx="1138276" cy="97391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66C42-B88F-4126-854F-0E1C09FDFB68}">
      <dsp:nvSpPr>
        <dsp:cNvPr id="0" name=""/>
        <dsp:cNvSpPr/>
      </dsp:nvSpPr>
      <dsp:spPr>
        <a:xfrm>
          <a:off x="6118012" y="2332988"/>
          <a:ext cx="1233664" cy="105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Керівник закладу освіти створює комісію у складі: вихователь/учитель,  заступник директора з господарської роботи, медичний працівник тощо</a:t>
          </a:r>
        </a:p>
      </dsp:txBody>
      <dsp:txXfrm>
        <a:off x="6118012" y="2332988"/>
        <a:ext cx="1233664" cy="1057378"/>
      </dsp:txXfrm>
    </dsp:sp>
    <dsp:sp modelId="{D58A1181-0EC8-41E3-866F-2CCCD1D3805D}">
      <dsp:nvSpPr>
        <dsp:cNvPr id="0" name=""/>
        <dsp:cNvSpPr/>
      </dsp:nvSpPr>
      <dsp:spPr>
        <a:xfrm>
          <a:off x="6105587" y="1016050"/>
          <a:ext cx="1202362" cy="240472"/>
        </a:xfrm>
        <a:prstGeom prst="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5 крок</a:t>
          </a:r>
        </a:p>
      </dsp:txBody>
      <dsp:txXfrm>
        <a:off x="6105587" y="1016050"/>
        <a:ext cx="1202362" cy="240472"/>
      </dsp:txXfrm>
    </dsp:sp>
    <dsp:sp modelId="{16FBA24B-7EE8-44BB-8175-2757F2BD5728}">
      <dsp:nvSpPr>
        <dsp:cNvPr id="0" name=""/>
        <dsp:cNvSpPr/>
      </dsp:nvSpPr>
      <dsp:spPr>
        <a:xfrm>
          <a:off x="7675323" y="1256523"/>
          <a:ext cx="0" cy="216425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ED4C9-B2E3-4443-BF06-A6A152CECAC3}">
      <dsp:nvSpPr>
        <dsp:cNvPr id="0" name=""/>
        <dsp:cNvSpPr/>
      </dsp:nvSpPr>
      <dsp:spPr>
        <a:xfrm>
          <a:off x="7735441" y="1328665"/>
          <a:ext cx="1138276" cy="97391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6D9E1-6E5D-494F-8AD8-2915704E96B6}">
      <dsp:nvSpPr>
        <dsp:cNvPr id="0" name=""/>
        <dsp:cNvSpPr/>
      </dsp:nvSpPr>
      <dsp:spPr>
        <a:xfrm>
          <a:off x="7719870" y="2405441"/>
          <a:ext cx="1169420" cy="912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0" i="0" kern="1200" dirty="0"/>
            <a:t>Відновлюють роботу заклади ДО (рішення про кількість дітей у групах приймають місцеві комісії з питань техногенно-екологічної безпеки та НС на підставі заяв, поданих електронною поштою). У пріоритеті - діти, батьки яких працюють (за наявності довідок з місць роботи), матері-одиначки, неповні сім’ї, діти з сімей СЖО та ВПО. Складання графіків відвідування дітей закладів ДО</a:t>
          </a:r>
          <a:endParaRPr lang="uk-UA" sz="1000" kern="1200" dirty="0"/>
        </a:p>
      </dsp:txBody>
      <dsp:txXfrm>
        <a:off x="7719870" y="2405441"/>
        <a:ext cx="1169420" cy="912471"/>
      </dsp:txXfrm>
    </dsp:sp>
    <dsp:sp modelId="{0C67842A-0E44-4A7E-AEBA-181758AF9D96}">
      <dsp:nvSpPr>
        <dsp:cNvPr id="0" name=""/>
        <dsp:cNvSpPr/>
      </dsp:nvSpPr>
      <dsp:spPr>
        <a:xfrm>
          <a:off x="7675323" y="1016050"/>
          <a:ext cx="1202362" cy="240472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6 крок</a:t>
          </a:r>
        </a:p>
      </dsp:txBody>
      <dsp:txXfrm>
        <a:off x="7675323" y="1016050"/>
        <a:ext cx="1202362" cy="240472"/>
      </dsp:txXfrm>
    </dsp:sp>
    <dsp:sp modelId="{3B43A25E-F67D-40BC-85F9-13295663BE6B}">
      <dsp:nvSpPr>
        <dsp:cNvPr id="0" name=""/>
        <dsp:cNvSpPr/>
      </dsp:nvSpPr>
      <dsp:spPr>
        <a:xfrm>
          <a:off x="9212937" y="1256523"/>
          <a:ext cx="0" cy="216425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B19B1B-8C9F-48CA-B18E-1E2369C26C0D}">
      <dsp:nvSpPr>
        <dsp:cNvPr id="0" name=""/>
        <dsp:cNvSpPr/>
      </dsp:nvSpPr>
      <dsp:spPr>
        <a:xfrm>
          <a:off x="9273055" y="1328665"/>
          <a:ext cx="1138276" cy="973913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238A1-26B9-460A-B117-2638A1A3B62B}">
      <dsp:nvSpPr>
        <dsp:cNvPr id="0" name=""/>
        <dsp:cNvSpPr/>
      </dsp:nvSpPr>
      <dsp:spPr>
        <a:xfrm>
          <a:off x="9273055" y="2302578"/>
          <a:ext cx="1138276" cy="111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Дії керівника закладу освіти: узгоджує дані про стан здоров’я учасників освітнього процесу з моніторинговою групою; погоджує з органом управління освітою міст/районів/ОТГ готовність приміщень закладів та учасників освітнього процесу до повернення в заклади освіти</a:t>
          </a:r>
        </a:p>
      </dsp:txBody>
      <dsp:txXfrm>
        <a:off x="9273055" y="2302578"/>
        <a:ext cx="1138276" cy="1118197"/>
      </dsp:txXfrm>
    </dsp:sp>
    <dsp:sp modelId="{A179FB9F-E046-42AD-9ED1-AE7F1BB66324}">
      <dsp:nvSpPr>
        <dsp:cNvPr id="0" name=""/>
        <dsp:cNvSpPr/>
      </dsp:nvSpPr>
      <dsp:spPr>
        <a:xfrm>
          <a:off x="9212937" y="1016050"/>
          <a:ext cx="1202362" cy="240472"/>
        </a:xfrm>
        <a:prstGeom prst="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7 крок</a:t>
          </a:r>
        </a:p>
      </dsp:txBody>
      <dsp:txXfrm>
        <a:off x="9212937" y="1016050"/>
        <a:ext cx="1202362" cy="240472"/>
      </dsp:txXfrm>
    </dsp:sp>
    <dsp:sp modelId="{C111A36D-5BF6-4BF1-AEAC-A8525BD744E9}">
      <dsp:nvSpPr>
        <dsp:cNvPr id="0" name=""/>
        <dsp:cNvSpPr/>
      </dsp:nvSpPr>
      <dsp:spPr>
        <a:xfrm>
          <a:off x="10738946" y="1256523"/>
          <a:ext cx="0" cy="216425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C4A15-E3B2-4393-BCD4-B507D5C63A32}">
      <dsp:nvSpPr>
        <dsp:cNvPr id="0" name=""/>
        <dsp:cNvSpPr/>
      </dsp:nvSpPr>
      <dsp:spPr>
        <a:xfrm>
          <a:off x="10799064" y="1328665"/>
          <a:ext cx="1138276" cy="973913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447BA-FAE1-4E3E-8571-4C51D670FD8B}">
      <dsp:nvSpPr>
        <dsp:cNvPr id="0" name=""/>
        <dsp:cNvSpPr/>
      </dsp:nvSpPr>
      <dsp:spPr>
        <a:xfrm>
          <a:off x="10799064" y="2302578"/>
          <a:ext cx="1138276" cy="111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/>
            <a:t>Органи управління освітою надають дозвіл на відновлення освітнього процесу в приміщеннях ЗО </a:t>
          </a:r>
        </a:p>
      </dsp:txBody>
      <dsp:txXfrm>
        <a:off x="10799064" y="2302578"/>
        <a:ext cx="1138276" cy="1118197"/>
      </dsp:txXfrm>
    </dsp:sp>
    <dsp:sp modelId="{A50ACAF6-B405-4343-B536-C551EF199843}">
      <dsp:nvSpPr>
        <dsp:cNvPr id="0" name=""/>
        <dsp:cNvSpPr/>
      </dsp:nvSpPr>
      <dsp:spPr>
        <a:xfrm>
          <a:off x="10738946" y="1016050"/>
          <a:ext cx="1202362" cy="2404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8 крок</a:t>
          </a:r>
        </a:p>
      </dsp:txBody>
      <dsp:txXfrm>
        <a:off x="10738946" y="1016050"/>
        <a:ext cx="1202362" cy="240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0B1FB-2849-492D-9E8C-6694EB9C6D39}">
      <dsp:nvSpPr>
        <dsp:cNvPr id="0" name=""/>
        <dsp:cNvSpPr/>
      </dsp:nvSpPr>
      <dsp:spPr>
        <a:xfrm>
          <a:off x="636680" y="135187"/>
          <a:ext cx="2344386" cy="2485352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68C59-8C3B-4483-A272-3F56696569D0}">
      <dsp:nvSpPr>
        <dsp:cNvPr id="0" name=""/>
        <dsp:cNvSpPr/>
      </dsp:nvSpPr>
      <dsp:spPr>
        <a:xfrm>
          <a:off x="317394" y="2772348"/>
          <a:ext cx="3220169" cy="25956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Заклади з великою кількістю учасників освітнього процесу для уникнення скупчення: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/>
            <a:t> Відкривають усі запасні входи та виходи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/>
            <a:t> Розподіляють вихованців/учнів за кожним із них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/>
            <a:t> Готують навчальні кабінети/аудиторії відповідно до санітарно-епідеміологічних норм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/>
            <a:t> Змінюють час початку занять для різних класів/груп (за потреби)</a:t>
          </a:r>
        </a:p>
      </dsp:txBody>
      <dsp:txXfrm>
        <a:off x="317394" y="2772348"/>
        <a:ext cx="3220169" cy="2595699"/>
      </dsp:txXfrm>
    </dsp:sp>
    <dsp:sp modelId="{FD9BE424-CF8A-43E9-B64C-EF0420D0CE1D}">
      <dsp:nvSpPr>
        <dsp:cNvPr id="0" name=""/>
        <dsp:cNvSpPr/>
      </dsp:nvSpPr>
      <dsp:spPr>
        <a:xfrm>
          <a:off x="3586666" y="1536"/>
          <a:ext cx="937932" cy="937932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5D08D-1867-4B08-8D1C-BD2DE201E89A}">
      <dsp:nvSpPr>
        <dsp:cNvPr id="0" name=""/>
        <dsp:cNvSpPr/>
      </dsp:nvSpPr>
      <dsp:spPr>
        <a:xfrm>
          <a:off x="4524598" y="1536"/>
          <a:ext cx="5760940" cy="93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Батьки міряють дітям температуру перед виходом до закладу освіти. На всіх входах в закладах здійснюється повторний скринінг. </a:t>
          </a:r>
          <a:endParaRPr lang="uk-UA" sz="1600" kern="1200" dirty="0">
            <a:solidFill>
              <a:srgbClr val="FF0000"/>
            </a:solidFill>
          </a:endParaRPr>
        </a:p>
      </dsp:txBody>
      <dsp:txXfrm>
        <a:off x="4524598" y="1536"/>
        <a:ext cx="5760940" cy="937932"/>
      </dsp:txXfrm>
    </dsp:sp>
    <dsp:sp modelId="{A86BD9C2-273E-45B5-B2A6-F2ABA71110E4}">
      <dsp:nvSpPr>
        <dsp:cNvPr id="0" name=""/>
        <dsp:cNvSpPr/>
      </dsp:nvSpPr>
      <dsp:spPr>
        <a:xfrm>
          <a:off x="3586666" y="1108297"/>
          <a:ext cx="937932" cy="937932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1F65E-F01B-4C25-9810-1C93D078F1F1}">
      <dsp:nvSpPr>
        <dsp:cNvPr id="0" name=""/>
        <dsp:cNvSpPr/>
      </dsp:nvSpPr>
      <dsp:spPr>
        <a:xfrm>
          <a:off x="4524598" y="1108297"/>
          <a:ext cx="5760940" cy="93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Пересування закладом усіх учасників освітнього процесу чітко регламентовано</a:t>
          </a:r>
        </a:p>
      </dsp:txBody>
      <dsp:txXfrm>
        <a:off x="4524598" y="1108297"/>
        <a:ext cx="5760940" cy="937932"/>
      </dsp:txXfrm>
    </dsp:sp>
    <dsp:sp modelId="{84208CF7-6F3A-4737-9659-3CDD4A86B100}">
      <dsp:nvSpPr>
        <dsp:cNvPr id="0" name=""/>
        <dsp:cNvSpPr/>
      </dsp:nvSpPr>
      <dsp:spPr>
        <a:xfrm>
          <a:off x="3586666" y="2215057"/>
          <a:ext cx="937932" cy="937932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D4F0D-9503-4C46-A6E4-9E263697B1F3}">
      <dsp:nvSpPr>
        <dsp:cNvPr id="0" name=""/>
        <dsp:cNvSpPr/>
      </dsp:nvSpPr>
      <dsp:spPr>
        <a:xfrm>
          <a:off x="4524598" y="2215057"/>
          <a:ext cx="5760940" cy="93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Налагоджена система оповіщення у </a:t>
          </a:r>
          <a:r>
            <a:rPr lang="uk-UA" sz="1600" kern="1200" dirty="0" smtClean="0"/>
            <a:t>випадку виявлення </a:t>
          </a:r>
          <a:r>
            <a:rPr lang="uk-UA" sz="1600" kern="1200" dirty="0"/>
            <a:t>хворого</a:t>
          </a:r>
        </a:p>
      </dsp:txBody>
      <dsp:txXfrm>
        <a:off x="4524598" y="2215057"/>
        <a:ext cx="5760940" cy="937932"/>
      </dsp:txXfrm>
    </dsp:sp>
    <dsp:sp modelId="{F665BA3C-0897-458D-AAF7-6FE4D7C6C73F}">
      <dsp:nvSpPr>
        <dsp:cNvPr id="0" name=""/>
        <dsp:cNvSpPr/>
      </dsp:nvSpPr>
      <dsp:spPr>
        <a:xfrm>
          <a:off x="3586666" y="3321818"/>
          <a:ext cx="937932" cy="937932"/>
        </a:xfrm>
        <a:prstGeom prst="round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99D09-D066-4023-94B9-161E0E683F31}">
      <dsp:nvSpPr>
        <dsp:cNvPr id="0" name=""/>
        <dsp:cNvSpPr/>
      </dsp:nvSpPr>
      <dsp:spPr>
        <a:xfrm>
          <a:off x="4524598" y="3321818"/>
          <a:ext cx="5760940" cy="93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Обмеження заходів, які передбачають скупчення учасників освітнього процесу</a:t>
          </a:r>
        </a:p>
      </dsp:txBody>
      <dsp:txXfrm>
        <a:off x="4524598" y="3321818"/>
        <a:ext cx="5760940" cy="937932"/>
      </dsp:txXfrm>
    </dsp:sp>
    <dsp:sp modelId="{25A9B031-38F1-4B11-BBAF-91779E0FEF58}">
      <dsp:nvSpPr>
        <dsp:cNvPr id="0" name=""/>
        <dsp:cNvSpPr/>
      </dsp:nvSpPr>
      <dsp:spPr>
        <a:xfrm>
          <a:off x="3586666" y="4428578"/>
          <a:ext cx="937932" cy="937932"/>
        </a:xfrm>
        <a:prstGeom prst="round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1D410-AB6E-4F64-A6D8-F410DFD5F523}">
      <dsp:nvSpPr>
        <dsp:cNvPr id="0" name=""/>
        <dsp:cNvSpPr/>
      </dsp:nvSpPr>
      <dsp:spPr>
        <a:xfrm>
          <a:off x="4524598" y="4428578"/>
          <a:ext cx="5760940" cy="937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40640" bIns="203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kern="1200" dirty="0"/>
            <a:t>Рішення про кількість дітей у класі/групі та організацію навчання в другу зміну (за потреби) приймає місцева комісія з питань техногенно-екологічної безпеки та надзвичайних ситуацій</a:t>
          </a:r>
        </a:p>
      </dsp:txBody>
      <dsp:txXfrm>
        <a:off x="4524598" y="4428578"/>
        <a:ext cx="5760940" cy="937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81760-627A-40A5-B8FA-DC52154CE355}">
      <dsp:nvSpPr>
        <dsp:cNvPr id="0" name=""/>
        <dsp:cNvSpPr/>
      </dsp:nvSpPr>
      <dsp:spPr>
        <a:xfrm>
          <a:off x="649686" y="277405"/>
          <a:ext cx="4490489" cy="140327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8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/>
            <a:t>Система дотримання режиму провітрювання та вологого прибирання:</a:t>
          </a:r>
          <a:r>
            <a:rPr lang="uk-UA" sz="1800" kern="1200"/>
            <a:t> графіки провітрювання та графіки прибирання приміщень</a:t>
          </a:r>
        </a:p>
      </dsp:txBody>
      <dsp:txXfrm>
        <a:off x="649686" y="277405"/>
        <a:ext cx="4490489" cy="1403278"/>
      </dsp:txXfrm>
    </dsp:sp>
    <dsp:sp modelId="{2C479D28-4249-4499-A483-D5597FBCB4BD}">
      <dsp:nvSpPr>
        <dsp:cNvPr id="0" name=""/>
        <dsp:cNvSpPr/>
      </dsp:nvSpPr>
      <dsp:spPr>
        <a:xfrm>
          <a:off x="462583" y="74709"/>
          <a:ext cx="982294" cy="1473441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F8A17-686F-4885-B189-5E29E25B45AD}">
      <dsp:nvSpPr>
        <dsp:cNvPr id="0" name=""/>
        <dsp:cNvSpPr/>
      </dsp:nvSpPr>
      <dsp:spPr>
        <a:xfrm>
          <a:off x="5562527" y="277405"/>
          <a:ext cx="4490489" cy="140327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8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Обмежується вхід батьків та інших сторонніх осіб</a:t>
          </a:r>
          <a:r>
            <a:rPr lang="uk-UA" sz="1800" kern="1200" dirty="0"/>
            <a:t> </a:t>
          </a:r>
          <a:br>
            <a:rPr lang="uk-UA" sz="1800" kern="1200" dirty="0"/>
          </a:br>
          <a:r>
            <a:rPr lang="uk-UA" sz="1800" b="1" kern="1200" dirty="0"/>
            <a:t>Батьківські збори – онлайн </a:t>
          </a:r>
          <a:endParaRPr lang="uk-UA" sz="1800" kern="1200" dirty="0"/>
        </a:p>
      </dsp:txBody>
      <dsp:txXfrm>
        <a:off x="5562527" y="277405"/>
        <a:ext cx="4490489" cy="1403278"/>
      </dsp:txXfrm>
    </dsp:sp>
    <dsp:sp modelId="{112120B5-2140-446A-8171-21ADDAA268AF}">
      <dsp:nvSpPr>
        <dsp:cNvPr id="0" name=""/>
        <dsp:cNvSpPr/>
      </dsp:nvSpPr>
      <dsp:spPr>
        <a:xfrm>
          <a:off x="5375423" y="74709"/>
          <a:ext cx="982294" cy="1473441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A59BF-E204-47E3-9BD8-74ECCEAB9030}">
      <dsp:nvSpPr>
        <dsp:cNvPr id="0" name=""/>
        <dsp:cNvSpPr/>
      </dsp:nvSpPr>
      <dsp:spPr>
        <a:xfrm>
          <a:off x="649686" y="2043976"/>
          <a:ext cx="4490489" cy="140327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8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/>
            <a:t>Доцільність кабінетної системи</a:t>
          </a:r>
          <a:r>
            <a:rPr lang="uk-UA" sz="1800" kern="1200"/>
            <a:t> </a:t>
          </a:r>
          <a:br>
            <a:rPr lang="uk-UA" sz="1800" kern="1200"/>
          </a:br>
          <a:r>
            <a:rPr lang="uk-UA" sz="1800" kern="1200"/>
            <a:t>Після кожного уроку провітрювання, знезараження</a:t>
          </a:r>
        </a:p>
      </dsp:txBody>
      <dsp:txXfrm>
        <a:off x="649686" y="2043976"/>
        <a:ext cx="4490489" cy="1403278"/>
      </dsp:txXfrm>
    </dsp:sp>
    <dsp:sp modelId="{4DED1004-E166-480E-A3A8-69935091F98E}">
      <dsp:nvSpPr>
        <dsp:cNvPr id="0" name=""/>
        <dsp:cNvSpPr/>
      </dsp:nvSpPr>
      <dsp:spPr>
        <a:xfrm>
          <a:off x="462583" y="1841280"/>
          <a:ext cx="982294" cy="1473441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EDC2F-9D04-43F2-A9FD-81179994BEE3}">
      <dsp:nvSpPr>
        <dsp:cNvPr id="0" name=""/>
        <dsp:cNvSpPr/>
      </dsp:nvSpPr>
      <dsp:spPr>
        <a:xfrm>
          <a:off x="5562527" y="2043976"/>
          <a:ext cx="4490489" cy="140327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8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/>
            <a:t>Роз’яснювальні заняття та п’ятихвилинки «Корисні підказки про здоров’я»</a:t>
          </a:r>
          <a:endParaRPr lang="uk-UA" sz="1800" kern="1200"/>
        </a:p>
      </dsp:txBody>
      <dsp:txXfrm>
        <a:off x="5562527" y="2043976"/>
        <a:ext cx="4490489" cy="1403278"/>
      </dsp:txXfrm>
    </dsp:sp>
    <dsp:sp modelId="{ED685AE7-E27E-4AE6-B4F5-AB22643B878A}">
      <dsp:nvSpPr>
        <dsp:cNvPr id="0" name=""/>
        <dsp:cNvSpPr/>
      </dsp:nvSpPr>
      <dsp:spPr>
        <a:xfrm>
          <a:off x="5375423" y="1841280"/>
          <a:ext cx="982294" cy="1473441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180FD-416F-4B2E-B15D-4950B0009508}">
      <dsp:nvSpPr>
        <dsp:cNvPr id="0" name=""/>
        <dsp:cNvSpPr/>
      </dsp:nvSpPr>
      <dsp:spPr>
        <a:xfrm>
          <a:off x="641379" y="3785611"/>
          <a:ext cx="4490489" cy="140327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8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Введення електронних журналів замість </a:t>
          </a:r>
          <a:r>
            <a:rPr lang="uk-UA" sz="1800" b="1" kern="1200" dirty="0" smtClean="0"/>
            <a:t>паперових </a:t>
          </a:r>
          <a:r>
            <a:rPr lang="uk-UA" sz="1800" b="1" kern="1200" smtClean="0"/>
            <a:t>за можливості</a:t>
          </a:r>
          <a:endParaRPr lang="uk-UA" sz="1800" kern="1200"/>
        </a:p>
      </dsp:txBody>
      <dsp:txXfrm>
        <a:off x="641379" y="3785611"/>
        <a:ext cx="4490489" cy="1403278"/>
      </dsp:txXfrm>
    </dsp:sp>
    <dsp:sp modelId="{E20E48E8-1AF3-4AB5-993D-50F920682CB5}">
      <dsp:nvSpPr>
        <dsp:cNvPr id="0" name=""/>
        <dsp:cNvSpPr/>
      </dsp:nvSpPr>
      <dsp:spPr>
        <a:xfrm>
          <a:off x="462583" y="3607851"/>
          <a:ext cx="982294" cy="1473441"/>
        </a:xfrm>
        <a:prstGeom prst="round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81F29-1230-41EA-A92C-A0CAFAF3FEA7}">
      <dsp:nvSpPr>
        <dsp:cNvPr id="0" name=""/>
        <dsp:cNvSpPr/>
      </dsp:nvSpPr>
      <dsp:spPr>
        <a:xfrm>
          <a:off x="5562527" y="3810547"/>
          <a:ext cx="4490489" cy="140327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8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До групи ризику належать усі,</a:t>
          </a:r>
          <a:r>
            <a:rPr lang="uk-UA" sz="1800" kern="1200" dirty="0"/>
            <a:t> хто перебуває в закладі освіти та має відповідний вік чи супутнє захворювання</a:t>
          </a:r>
        </a:p>
      </dsp:txBody>
      <dsp:txXfrm>
        <a:off x="5562527" y="3810547"/>
        <a:ext cx="4490489" cy="1403278"/>
      </dsp:txXfrm>
    </dsp:sp>
    <dsp:sp modelId="{9CA03B48-9AA7-4582-91F8-5071EE5CE787}">
      <dsp:nvSpPr>
        <dsp:cNvPr id="0" name=""/>
        <dsp:cNvSpPr/>
      </dsp:nvSpPr>
      <dsp:spPr>
        <a:xfrm>
          <a:off x="5367476" y="3607851"/>
          <a:ext cx="982294" cy="1473441"/>
        </a:xfrm>
        <a:prstGeom prst="round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2526D-D19F-4C5C-BCFE-864A25757899}">
      <dsp:nvSpPr>
        <dsp:cNvPr id="0" name=""/>
        <dsp:cNvSpPr/>
      </dsp:nvSpPr>
      <dsp:spPr>
        <a:xfrm>
          <a:off x="0" y="0"/>
          <a:ext cx="10515600" cy="2544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4F602-EAF8-4605-9B59-DDECF78CE3A0}">
      <dsp:nvSpPr>
        <dsp:cNvPr id="0" name=""/>
        <dsp:cNvSpPr/>
      </dsp:nvSpPr>
      <dsp:spPr>
        <a:xfrm>
          <a:off x="316674" y="339207"/>
          <a:ext cx="1520346" cy="18656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CF168-1DDF-400F-A781-EC7E37D93D85}">
      <dsp:nvSpPr>
        <dsp:cNvPr id="0" name=""/>
        <dsp:cNvSpPr/>
      </dsp:nvSpPr>
      <dsp:spPr>
        <a:xfrm rot="10800000">
          <a:off x="316674" y="2544054"/>
          <a:ext cx="1520346" cy="31093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/>
            <a:t>Підготуйте засіб для дезінфекції. </a:t>
          </a:r>
          <a:r>
            <a:rPr lang="uk-UA" sz="1100" b="1" kern="1200" dirty="0"/>
            <a:t>Провітріть приміщення. Продезінфікуйте всі поверхні та підлогу в приміщеннях (місці), де знаходився хворий.</a:t>
          </a:r>
          <a:endParaRPr lang="uk-UA" sz="1100" kern="1200" dirty="0"/>
        </a:p>
      </dsp:txBody>
      <dsp:txXfrm rot="10800000">
        <a:off x="363430" y="2544054"/>
        <a:ext cx="1426834" cy="3062643"/>
      </dsp:txXfrm>
    </dsp:sp>
    <dsp:sp modelId="{F627AF4A-F9E3-4977-96FD-5F0E8572DEBA}">
      <dsp:nvSpPr>
        <dsp:cNvPr id="0" name=""/>
        <dsp:cNvSpPr/>
      </dsp:nvSpPr>
      <dsp:spPr>
        <a:xfrm>
          <a:off x="1989055" y="339207"/>
          <a:ext cx="1520346" cy="18656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A8A00-9321-4408-9EBD-0C90FA2B79D1}">
      <dsp:nvSpPr>
        <dsp:cNvPr id="0" name=""/>
        <dsp:cNvSpPr/>
      </dsp:nvSpPr>
      <dsp:spPr>
        <a:xfrm rot="10800000">
          <a:off x="1989055" y="2544054"/>
          <a:ext cx="1520346" cy="31093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/>
            <a:t>Дезінфікуючий засіб</a:t>
          </a:r>
          <a:r>
            <a:rPr lang="uk-UA" sz="1100" kern="1200"/>
            <a:t> нанесіть на ганчірку (рушник) і </a:t>
          </a:r>
          <a:r>
            <a:rPr lang="uk-UA" sz="1100" b="1" kern="1200"/>
            <a:t>протріть усі ділянки,</a:t>
          </a:r>
          <a:r>
            <a:rPr lang="uk-UA" sz="1100" kern="1200"/>
            <a:t> якими часто користуються, а також поверхні в місцях загального користування.</a:t>
          </a:r>
        </a:p>
      </dsp:txBody>
      <dsp:txXfrm rot="10800000">
        <a:off x="2035811" y="2544054"/>
        <a:ext cx="1426834" cy="3062643"/>
      </dsp:txXfrm>
    </dsp:sp>
    <dsp:sp modelId="{638A4AD1-CE2D-46F7-80F8-96D39D1E4986}">
      <dsp:nvSpPr>
        <dsp:cNvPr id="0" name=""/>
        <dsp:cNvSpPr/>
      </dsp:nvSpPr>
      <dsp:spPr>
        <a:xfrm>
          <a:off x="3661436" y="339207"/>
          <a:ext cx="1520346" cy="18656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8C84E-FD56-4453-942D-86EFD6B2E1CE}">
      <dsp:nvSpPr>
        <dsp:cNvPr id="0" name=""/>
        <dsp:cNvSpPr/>
      </dsp:nvSpPr>
      <dsp:spPr>
        <a:xfrm rot="10800000">
          <a:off x="3661436" y="2544054"/>
          <a:ext cx="1520346" cy="31093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/>
            <a:t>Предмети з текстилю</a:t>
          </a:r>
          <a:r>
            <a:rPr lang="uk-UA" sz="1100" kern="1200" dirty="0"/>
            <a:t> виперіть з миючим чи дезінфікуючим засобом. </a:t>
          </a:r>
          <a:r>
            <a:rPr lang="uk-UA" sz="1100" b="1" kern="1200" dirty="0"/>
            <a:t>Килим, подушки</a:t>
          </a:r>
          <a:r>
            <a:rPr lang="uk-UA" sz="1100" kern="1200" dirty="0"/>
            <a:t>, якими користувався хворий, не можна знову використовувати</a:t>
          </a:r>
        </a:p>
      </dsp:txBody>
      <dsp:txXfrm rot="10800000">
        <a:off x="3708192" y="2544054"/>
        <a:ext cx="1426834" cy="3062643"/>
      </dsp:txXfrm>
    </dsp:sp>
    <dsp:sp modelId="{8C4D447A-E464-4A6A-9557-E6F40341717F}">
      <dsp:nvSpPr>
        <dsp:cNvPr id="0" name=""/>
        <dsp:cNvSpPr/>
      </dsp:nvSpPr>
      <dsp:spPr>
        <a:xfrm>
          <a:off x="5333817" y="339207"/>
          <a:ext cx="1520346" cy="18656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504B5-0049-467A-90A0-2B8219BCCC27}">
      <dsp:nvSpPr>
        <dsp:cNvPr id="0" name=""/>
        <dsp:cNvSpPr/>
      </dsp:nvSpPr>
      <dsp:spPr>
        <a:xfrm rot="10800000">
          <a:off x="5333817" y="2544054"/>
          <a:ext cx="1520346" cy="31093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/>
            <a:t>Усі ганчірки (рушники)</a:t>
          </a:r>
          <a:r>
            <a:rPr lang="uk-UA" sz="1100" kern="1200" dirty="0"/>
            <a:t> та відходи після дезінфекції помістіть у спеціальний пакет. </a:t>
          </a:r>
          <a:r>
            <a:rPr lang="uk-UA" sz="1100" b="1" kern="1200" dirty="0"/>
            <a:t>Використані одноразові халати, рукавички, маски також помістіть у спеціальний пакет.</a:t>
          </a:r>
          <a:endParaRPr lang="uk-UA" sz="1100" kern="1200" dirty="0"/>
        </a:p>
      </dsp:txBody>
      <dsp:txXfrm rot="10800000">
        <a:off x="5380573" y="2544054"/>
        <a:ext cx="1426834" cy="3062643"/>
      </dsp:txXfrm>
    </dsp:sp>
    <dsp:sp modelId="{A8E9BB6C-E8FE-4B79-ACA5-6E2528C5B524}">
      <dsp:nvSpPr>
        <dsp:cNvPr id="0" name=""/>
        <dsp:cNvSpPr/>
      </dsp:nvSpPr>
      <dsp:spPr>
        <a:xfrm>
          <a:off x="7006198" y="339207"/>
          <a:ext cx="1520346" cy="18656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2DBFB-D7A1-4A06-A984-BF14E2E68769}">
      <dsp:nvSpPr>
        <dsp:cNvPr id="0" name=""/>
        <dsp:cNvSpPr/>
      </dsp:nvSpPr>
      <dsp:spPr>
        <a:xfrm rot="10800000">
          <a:off x="7006198" y="2544054"/>
          <a:ext cx="1520346" cy="31093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/>
            <a:t>Усі відходи</a:t>
          </a:r>
          <a:r>
            <a:rPr lang="uk-UA" sz="1100" kern="1200"/>
            <a:t>, що утворилися в процесі дезінфекції, </a:t>
          </a:r>
          <a:r>
            <a:rPr lang="uk-UA" sz="1100" b="1" kern="1200"/>
            <a:t>утилізуйте окремо від інших побутових відходів.</a:t>
          </a:r>
          <a:r>
            <a:rPr lang="uk-UA" sz="1100" kern="1200"/>
            <a:t> </a:t>
          </a:r>
          <a:r>
            <a:rPr lang="uk-UA" sz="1100" b="1" kern="1200"/>
            <a:t>Прийміть душ і перевдягніться</a:t>
          </a:r>
          <a:r>
            <a:rPr lang="uk-UA" sz="1100" kern="1200"/>
            <a:t> після дезінфекції. </a:t>
          </a:r>
          <a:r>
            <a:rPr lang="uk-UA" sz="1100" b="1" kern="1200"/>
            <a:t>Провітріть приміщення.</a:t>
          </a:r>
          <a:endParaRPr lang="uk-UA" sz="1100" kern="1200"/>
        </a:p>
      </dsp:txBody>
      <dsp:txXfrm rot="10800000">
        <a:off x="7052954" y="2544054"/>
        <a:ext cx="1426834" cy="3062643"/>
      </dsp:txXfrm>
    </dsp:sp>
    <dsp:sp modelId="{7F2605BB-1D7F-432F-A488-467126A000AC}">
      <dsp:nvSpPr>
        <dsp:cNvPr id="0" name=""/>
        <dsp:cNvSpPr/>
      </dsp:nvSpPr>
      <dsp:spPr>
        <a:xfrm>
          <a:off x="8678579" y="339207"/>
          <a:ext cx="1520346" cy="18656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0C4094-F2E5-4508-A42F-E4EA4206775D}">
      <dsp:nvSpPr>
        <dsp:cNvPr id="0" name=""/>
        <dsp:cNvSpPr/>
      </dsp:nvSpPr>
      <dsp:spPr>
        <a:xfrm rot="10800000">
          <a:off x="8678579" y="2544054"/>
          <a:ext cx="1520346" cy="3109399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/>
            <a:t>Якщо протягом 14-ти днів у працівника підвищилася температура та проявилися інші симптоми, йому необхідно самоізолюватися, повідомивши медичного працівника закладу та </a:t>
          </a:r>
          <a:r>
            <a:rPr lang="uk-UA" sz="1100" b="1" kern="1200" dirty="0"/>
            <a:t>проконсультуватися із сімейним лікарем.</a:t>
          </a:r>
          <a:endParaRPr lang="uk-UA" sz="1100" kern="1200" dirty="0"/>
        </a:p>
      </dsp:txBody>
      <dsp:txXfrm rot="10800000">
        <a:off x="8725335" y="2544054"/>
        <a:ext cx="1426834" cy="3062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9561C-B28F-4EAC-8D82-29D44EFE0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17A03B6-B41E-45B1-911C-DAC107A99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5521B8-89F1-467D-8788-EC8455F32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15E9155-014E-40CA-BE83-5C289A4C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EB5091D-0E38-40C1-8653-CAAD2F4F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09891-89DF-4307-A9CE-72D9C4B3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F72CFBB-318D-45E3-92B3-FD7172B79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371074B-A85A-48F4-B229-56EECE733F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CC2CA17-740A-4816-926D-CEF71CD9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2EA0939-7448-454E-8FCD-478D9744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1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EFFED1F-6FA3-46C8-81A4-A8E21A5DF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3292813-6FF0-4E62-9E3A-B0C54D23B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D102D15-3B8A-489C-8082-39764E2D2A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4BF3628-EDA9-4AF1-B33C-58F39991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90FBDBD-A434-4847-8691-CB11329B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2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285EB-A53C-4538-91BB-188E596B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256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23105C-AF37-4194-9CCD-D2ABB85C7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192"/>
            <a:ext cx="10515600" cy="565345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6E7328E-A667-47B0-B9ED-59A09039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0515" y="6202851"/>
            <a:ext cx="509954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7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7DEEE-8DFB-47EB-AC71-B772C67A2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0A32736-26A0-4F43-944F-EAC54D4B0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B2B51EA-35D9-443D-8652-167EC0D7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E6B4F8C-35DE-4DC3-BED7-A2614409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1854DF2-CFC4-4909-A9FC-D87DC7A0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6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1EEAA-8E1E-4693-8855-EB97476D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07C5C1-4127-4487-B6AD-1910C8C24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2AE138-8F16-40E3-913F-C59AAF131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640FFC-65DD-4EFE-B69D-BB538C92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92D1B12-5ED7-41C5-AECB-81CEFA04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245D420-8587-4F71-8A8E-821C08B7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6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FB0350-F2CE-494A-89DD-261E52306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43CFE11-77F7-4235-A097-5D2430100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D99EFEF-FEFB-4261-8F94-3F825D519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4E46300-39FC-425D-9A4C-928687B42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6B57E9A-9089-48B2-959E-A9C6F7F83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DD0624A-A650-4C1A-A428-87183F13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CE9B89D-533F-4532-9C51-FE985C23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20F6B50-15AB-4D7C-82C8-DFBE0F56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7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102C2-ECCE-4512-8F80-8D488C8E2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5670C21-6C2C-41AE-995D-93B340EE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8E5FC3C-D75A-4E92-ACBC-23CC117BB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E2936D2-845D-4906-9FBA-C4409707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362C958-ED51-4D1D-A3FE-87B27304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6C38939-69FC-410D-AD72-FE464944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AE271D1-CD3E-496E-BCF8-71BF5A3C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E76E1-80EF-4DC0-91A4-0980E958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C2F654-90B2-439D-83E3-37144CDE1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904A73B-B6A6-4815-805D-EF39371A8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2DFF607-3000-4469-8DF2-AB58DBB6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4321341-24EB-4FE3-974C-8731F34A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362D382-B2F3-44D7-9697-E66D92ECA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9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3650B-1AFB-4B1D-A522-27625DAD2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5A6560F-18E1-4DAA-AC7A-40468172B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619AE76-385F-4E6C-B7DD-B3114D5FB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477411E-821B-4CE5-A2B8-C053BD32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01C84D6-F8F2-4CB4-9193-AE03F135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B19A231-E9BA-4B82-B817-9BAC13AA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9CF5D69-4ABE-4B36-8CA1-4E02BCFA6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2404454-5CDD-4C46-9BB6-04705D762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63868"/>
            <a:ext cx="10515600" cy="547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44062BD-AD40-4AC9-8A11-57F8900FC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5169" y="617696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2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8929EB-5385-483F-9A1B-1965385EF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42" y="142043"/>
            <a:ext cx="10291116" cy="664937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10709-415B-4A34-B8D5-76E048791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0564" y="1151475"/>
            <a:ext cx="4358936" cy="2443981"/>
          </a:xfrm>
          <a:solidFill>
            <a:srgbClr val="3465A4"/>
          </a:solidFill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3200" b="1" dirty="0">
                <a:solidFill>
                  <a:schemeClr val="bg1"/>
                </a:solidFill>
              </a:rPr>
              <a:t>Дорожня</a:t>
            </a:r>
            <a:r>
              <a:rPr lang="ru-RU" sz="3200" b="1" dirty="0">
                <a:solidFill>
                  <a:schemeClr val="bg1"/>
                </a:solidFill>
              </a:rPr>
              <a:t> карта</a:t>
            </a:r>
            <a:br>
              <a:rPr lang="ru-RU" sz="3200" b="1" dirty="0">
                <a:solidFill>
                  <a:schemeClr val="bg1"/>
                </a:solidFill>
              </a:rPr>
            </a:br>
            <a:r>
              <a:rPr lang="uk-UA" sz="2400" b="1" dirty="0">
                <a:solidFill>
                  <a:schemeClr val="bg1"/>
                </a:solidFill>
              </a:rPr>
              <a:t>відновлення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освітнього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процесу</a:t>
            </a:r>
            <a:r>
              <a:rPr lang="ru-RU" sz="2400" b="1" dirty="0">
                <a:solidFill>
                  <a:schemeClr val="bg1"/>
                </a:solidFill>
              </a:rPr>
              <a:t> в закладах </a:t>
            </a:r>
            <a:r>
              <a:rPr lang="uk-UA" sz="2400" b="1" dirty="0">
                <a:solidFill>
                  <a:schemeClr val="bg1"/>
                </a:solidFill>
              </a:rPr>
              <a:t>освіти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Донеччини</a:t>
            </a:r>
            <a:r>
              <a:rPr lang="ru-RU" sz="2400" b="1" dirty="0">
                <a:solidFill>
                  <a:schemeClr val="bg1"/>
                </a:solidFill>
              </a:rPr>
              <a:t> та режиму </a:t>
            </a:r>
            <a:r>
              <a:rPr lang="uk-UA" sz="2400" b="1" dirty="0">
                <a:solidFill>
                  <a:schemeClr val="bg1"/>
                </a:solidFill>
              </a:rPr>
              <a:t>їхньої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роботи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після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зняття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карантинних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uk-UA" sz="2400" b="1" dirty="0">
                <a:solidFill>
                  <a:schemeClr val="bg1"/>
                </a:solidFill>
              </a:rPr>
              <a:t>обмежень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5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F22B9-3A91-4623-A2AF-4C0F0BCC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1525"/>
          </a:xfrm>
        </p:spPr>
        <p:txBody>
          <a:bodyPr>
            <a:noAutofit/>
          </a:bodyPr>
          <a:lstStyle/>
          <a:p>
            <a:r>
              <a:rPr lang="uk-UA" sz="3600" dirty="0"/>
              <a:t>Як діємо після завершення обмежувальних заходів, що спричинені </a:t>
            </a:r>
            <a:r>
              <a:rPr lang="uk-UA" sz="3600" dirty="0" err="1"/>
              <a:t>коронавірусом</a:t>
            </a:r>
            <a:r>
              <a:rPr lang="uk-UA" sz="3600" dirty="0"/>
              <a:t>?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8DE10142-8083-4E46-A749-A2E30A3C1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052088"/>
              </p:ext>
            </p:extLst>
          </p:nvPr>
        </p:nvGraphicFramePr>
        <p:xfrm>
          <a:off x="99632" y="826301"/>
          <a:ext cx="11942859" cy="4436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B9C7439-23A8-456F-86D4-5796271169DC}"/>
              </a:ext>
            </a:extLst>
          </p:cNvPr>
          <p:cNvSpPr txBox="1"/>
          <p:nvPr/>
        </p:nvSpPr>
        <p:spPr>
          <a:xfrm>
            <a:off x="483093" y="5846544"/>
            <a:ext cx="376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Успішне відновлення освітнього процесу завдяки злагодженим діям!</a:t>
            </a:r>
          </a:p>
        </p:txBody>
      </p:sp>
      <p:sp>
        <p:nvSpPr>
          <p:cNvPr id="3" name="Права фігурна дужка 2">
            <a:extLst>
              <a:ext uri="{FF2B5EF4-FFF2-40B4-BE49-F238E27FC236}">
                <a16:creationId xmlns:a16="http://schemas.microsoft.com/office/drawing/2014/main" id="{0A92E63E-5579-42C9-877F-71E4569ADDDD}"/>
              </a:ext>
            </a:extLst>
          </p:cNvPr>
          <p:cNvSpPr/>
          <p:nvPr/>
        </p:nvSpPr>
        <p:spPr>
          <a:xfrm rot="5400000">
            <a:off x="3722845" y="1031579"/>
            <a:ext cx="436265" cy="758294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FB351E9-B18F-4C99-AA26-CAA63CA06C90}"/>
              </a:ext>
            </a:extLst>
          </p:cNvPr>
          <p:cNvSpPr/>
          <p:nvPr/>
        </p:nvSpPr>
        <p:spPr>
          <a:xfrm>
            <a:off x="3123766" y="5129959"/>
            <a:ext cx="1634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uk-UA" dirty="0"/>
              <a:t>Першочергово</a:t>
            </a:r>
          </a:p>
        </p:txBody>
      </p:sp>
    </p:spTree>
    <p:extLst>
      <p:ext uri="{BB962C8B-B14F-4D97-AF65-F5344CB8AC3E}">
        <p14:creationId xmlns:p14="http://schemas.microsoft.com/office/powerpoint/2010/main" val="90867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F4DAE-56F8-44E4-9C63-7F87B1FF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644"/>
          </a:xfrm>
        </p:spPr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працюватиме</a:t>
            </a:r>
            <a:r>
              <a:rPr lang="ru-RU" dirty="0"/>
              <a:t> заклад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вихованців</a:t>
            </a:r>
            <a:r>
              <a:rPr lang="ru-RU" dirty="0"/>
              <a:t>, </a:t>
            </a:r>
            <a:r>
              <a:rPr lang="ru-RU" dirty="0" err="1"/>
              <a:t>учнів</a:t>
            </a:r>
            <a:r>
              <a:rPr lang="ru-RU" dirty="0"/>
              <a:t>?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1C8E3293-F0C5-4381-B61C-55A7D2A99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5710"/>
              </p:ext>
            </p:extLst>
          </p:nvPr>
        </p:nvGraphicFramePr>
        <p:xfrm>
          <a:off x="838200" y="1208598"/>
          <a:ext cx="10515600" cy="536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36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F4DAE-56F8-44E4-9C63-7F87B1FF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644"/>
          </a:xfrm>
        </p:spPr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працюватиме</a:t>
            </a:r>
            <a:r>
              <a:rPr lang="ru-RU" dirty="0"/>
              <a:t> заклад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вихованців</a:t>
            </a:r>
            <a:r>
              <a:rPr lang="ru-RU" dirty="0"/>
              <a:t>, </a:t>
            </a:r>
            <a:r>
              <a:rPr lang="ru-RU" dirty="0" err="1"/>
              <a:t>учнів</a:t>
            </a:r>
            <a:r>
              <a:rPr lang="ru-RU" dirty="0"/>
              <a:t>?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id="{5D8CA6A4-E332-4EC1-A2B3-204EBCB4C0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93729"/>
              </p:ext>
            </p:extLst>
          </p:nvPr>
        </p:nvGraphicFramePr>
        <p:xfrm>
          <a:off x="838200" y="1288110"/>
          <a:ext cx="10515600" cy="5288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51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1970" y="365126"/>
            <a:ext cx="10131829" cy="452560"/>
          </a:xfrm>
        </p:spPr>
        <p:txBody>
          <a:bodyPr/>
          <a:lstStyle/>
          <a:p>
            <a:r>
              <a:rPr lang="uk-UA" dirty="0"/>
              <a:t>Протиепідемічні заходи в закладах дошкільної освіти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98021" y="931024"/>
            <a:ext cx="10831483" cy="571084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Групувати 3"/>
          <p:cNvGrpSpPr/>
          <p:nvPr/>
        </p:nvGrpSpPr>
        <p:grpSpPr>
          <a:xfrm>
            <a:off x="469633" y="1545570"/>
            <a:ext cx="3573305" cy="1116657"/>
            <a:chOff x="157434" y="1099466"/>
            <a:chExt cx="3573305" cy="1116657"/>
          </a:xfrm>
        </p:grpSpPr>
        <p:sp>
          <p:nvSpPr>
            <p:cNvPr id="38" name="Прямокутник 37"/>
            <p:cNvSpPr/>
            <p:nvPr/>
          </p:nvSpPr>
          <p:spPr>
            <a:xfrm>
              <a:off x="157434" y="1099466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TextBox 38"/>
            <p:cNvSpPr txBox="1"/>
            <p:nvPr/>
          </p:nvSpPr>
          <p:spPr>
            <a:xfrm>
              <a:off x="157434" y="1099466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/>
                <a:t>Перед початком занять проводиться температурний скринінг усім працівникам закладу (працівники з ознаками респіраторних захворювань не допускаються до роботи)</a:t>
              </a:r>
              <a:br>
                <a:rPr lang="uk-UA" sz="1200" kern="1200" dirty="0"/>
              </a:br>
              <a:endParaRPr lang="uk-UA" sz="1200" kern="1200" dirty="0"/>
            </a:p>
          </p:txBody>
        </p:sp>
      </p:grpSp>
      <p:sp>
        <p:nvSpPr>
          <p:cNvPr id="5" name="Прямокутник 4"/>
          <p:cNvSpPr/>
          <p:nvPr/>
        </p:nvSpPr>
        <p:spPr>
          <a:xfrm>
            <a:off x="320745" y="1384275"/>
            <a:ext cx="781660" cy="117249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8407" r="-21593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Групувати 5"/>
          <p:cNvGrpSpPr/>
          <p:nvPr/>
        </p:nvGrpSpPr>
        <p:grpSpPr>
          <a:xfrm>
            <a:off x="4383792" y="1545570"/>
            <a:ext cx="3573305" cy="1116657"/>
            <a:chOff x="4071593" y="1099466"/>
            <a:chExt cx="3573305" cy="1116657"/>
          </a:xfrm>
        </p:grpSpPr>
        <p:sp>
          <p:nvSpPr>
            <p:cNvPr id="36" name="Прямокутник 35"/>
            <p:cNvSpPr/>
            <p:nvPr/>
          </p:nvSpPr>
          <p:spPr>
            <a:xfrm>
              <a:off x="4071593" y="1099466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TextBox 36"/>
            <p:cNvSpPr txBox="1"/>
            <p:nvPr/>
          </p:nvSpPr>
          <p:spPr>
            <a:xfrm>
              <a:off x="4071593" y="1099466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/>
                <a:t>Температурний скринінг дітей проводиться при вході </a:t>
              </a:r>
              <a:r>
                <a:rPr lang="uk-UA" sz="1200" kern="1200" dirty="0" smtClean="0"/>
                <a:t>до закладу та </a:t>
              </a:r>
              <a:r>
                <a:rPr lang="uk-UA" sz="1200" kern="1200" dirty="0"/>
                <a:t>кожні 4 години (діти з ознаками респіраторних захворювань при початковому скринінгу – не допускаються до занять, при поточному – </a:t>
              </a:r>
              <a:r>
                <a:rPr lang="uk-UA" sz="1200" kern="1200" dirty="0" err="1"/>
                <a:t>ізолюються</a:t>
              </a:r>
              <a:r>
                <a:rPr lang="uk-UA" sz="1200" kern="1200" dirty="0"/>
                <a:t>). </a:t>
              </a:r>
              <a:br>
                <a:rPr lang="uk-UA" sz="1200" kern="1200" dirty="0"/>
              </a:br>
              <a:endParaRPr lang="uk-UA" sz="1200" kern="1200" dirty="0"/>
            </a:p>
          </p:txBody>
        </p:sp>
      </p:grpSp>
      <p:sp>
        <p:nvSpPr>
          <p:cNvPr id="7" name="Прямокутник 6"/>
          <p:cNvSpPr/>
          <p:nvPr/>
        </p:nvSpPr>
        <p:spPr>
          <a:xfrm>
            <a:off x="4252663" y="1384275"/>
            <a:ext cx="781660" cy="1172490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841205"/>
              <a:satOff val="-2868"/>
              <a:lumOff val="-47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Групувати 7"/>
          <p:cNvGrpSpPr/>
          <p:nvPr/>
        </p:nvGrpSpPr>
        <p:grpSpPr>
          <a:xfrm>
            <a:off x="8297950" y="1545570"/>
            <a:ext cx="3573305" cy="1116657"/>
            <a:chOff x="7985751" y="1099466"/>
            <a:chExt cx="3573305" cy="1116657"/>
          </a:xfrm>
        </p:grpSpPr>
        <p:sp>
          <p:nvSpPr>
            <p:cNvPr id="34" name="Прямокутник 33"/>
            <p:cNvSpPr/>
            <p:nvPr/>
          </p:nvSpPr>
          <p:spPr>
            <a:xfrm>
              <a:off x="7985751" y="1099466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TextBox 34"/>
            <p:cNvSpPr txBox="1"/>
            <p:nvPr/>
          </p:nvSpPr>
          <p:spPr>
            <a:xfrm>
              <a:off x="7985751" y="1099466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/>
                <a:t>Ранкове приймання дитини до ЗДО – за межами будівлі. </a:t>
              </a:r>
            </a:p>
          </p:txBody>
        </p:sp>
      </p:grpSp>
      <p:sp>
        <p:nvSpPr>
          <p:cNvPr id="9" name="Прямокутник 8"/>
          <p:cNvSpPr/>
          <p:nvPr/>
        </p:nvSpPr>
        <p:spPr>
          <a:xfrm>
            <a:off x="8149063" y="1384275"/>
            <a:ext cx="781660" cy="117249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682410"/>
              <a:satOff val="-5737"/>
              <a:lumOff val="-95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Групувати 9"/>
          <p:cNvGrpSpPr/>
          <p:nvPr/>
        </p:nvGrpSpPr>
        <p:grpSpPr>
          <a:xfrm>
            <a:off x="469633" y="2951319"/>
            <a:ext cx="3573305" cy="1116657"/>
            <a:chOff x="157434" y="2505215"/>
            <a:chExt cx="3573305" cy="1116657"/>
          </a:xfrm>
        </p:grpSpPr>
        <p:sp>
          <p:nvSpPr>
            <p:cNvPr id="32" name="Прямокутник 31"/>
            <p:cNvSpPr/>
            <p:nvPr/>
          </p:nvSpPr>
          <p:spPr>
            <a:xfrm>
              <a:off x="157434" y="2505215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TextBox 32"/>
            <p:cNvSpPr txBox="1"/>
            <p:nvPr/>
          </p:nvSpPr>
          <p:spPr>
            <a:xfrm>
              <a:off x="157434" y="2505215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/>
                <a:t>На вході місце для обробки рук антисептиками.</a:t>
              </a:r>
              <a:br>
                <a:rPr lang="uk-UA" sz="1200" kern="1200" dirty="0"/>
              </a:br>
              <a:endParaRPr lang="uk-UA" sz="1200" kern="1200" dirty="0"/>
            </a:p>
          </p:txBody>
        </p:sp>
      </p:grpSp>
      <p:sp>
        <p:nvSpPr>
          <p:cNvPr id="11" name="Прямокутник 10"/>
          <p:cNvSpPr/>
          <p:nvPr/>
        </p:nvSpPr>
        <p:spPr>
          <a:xfrm>
            <a:off x="320745" y="2790024"/>
            <a:ext cx="781660" cy="1172490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2523615"/>
              <a:satOff val="-8605"/>
              <a:lumOff val="-143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Групувати 11"/>
          <p:cNvGrpSpPr/>
          <p:nvPr/>
        </p:nvGrpSpPr>
        <p:grpSpPr>
          <a:xfrm>
            <a:off x="4383792" y="2951319"/>
            <a:ext cx="3573305" cy="1116657"/>
            <a:chOff x="4071593" y="2505215"/>
            <a:chExt cx="3573305" cy="1116657"/>
          </a:xfrm>
        </p:grpSpPr>
        <p:sp>
          <p:nvSpPr>
            <p:cNvPr id="30" name="Прямокутник 29"/>
            <p:cNvSpPr/>
            <p:nvPr/>
          </p:nvSpPr>
          <p:spPr>
            <a:xfrm>
              <a:off x="4071593" y="2505215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4071593" y="2505215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/>
                <a:t>Дезінфекція </a:t>
              </a:r>
              <a:r>
                <a:rPr lang="uk-UA" sz="1200" kern="1200" dirty="0" smtClean="0"/>
                <a:t>поверхонь кожні 2 години</a:t>
              </a:r>
              <a:r>
                <a:rPr lang="uk-UA" sz="1200" kern="1200" dirty="0"/>
                <a:t/>
              </a:r>
              <a:br>
                <a:rPr lang="uk-UA" sz="1200" kern="1200" dirty="0"/>
              </a:br>
              <a:endParaRPr lang="uk-UA" sz="1200" kern="1200" dirty="0"/>
            </a:p>
          </p:txBody>
        </p:sp>
      </p:grpSp>
      <p:sp>
        <p:nvSpPr>
          <p:cNvPr id="13" name="Прямокутник 12"/>
          <p:cNvSpPr/>
          <p:nvPr/>
        </p:nvSpPr>
        <p:spPr>
          <a:xfrm>
            <a:off x="4234904" y="2790024"/>
            <a:ext cx="781660" cy="1172490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3364820"/>
              <a:satOff val="-11474"/>
              <a:lumOff val="-191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Групувати 13"/>
          <p:cNvGrpSpPr/>
          <p:nvPr/>
        </p:nvGrpSpPr>
        <p:grpSpPr>
          <a:xfrm>
            <a:off x="8297950" y="2951319"/>
            <a:ext cx="3573305" cy="1116657"/>
            <a:chOff x="7985751" y="2505215"/>
            <a:chExt cx="3573305" cy="1116657"/>
          </a:xfrm>
        </p:grpSpPr>
        <p:sp>
          <p:nvSpPr>
            <p:cNvPr id="28" name="Прямокутник 27"/>
            <p:cNvSpPr/>
            <p:nvPr/>
          </p:nvSpPr>
          <p:spPr>
            <a:xfrm>
              <a:off x="7985751" y="2505215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/>
            <p:cNvSpPr txBox="1"/>
            <p:nvPr/>
          </p:nvSpPr>
          <p:spPr>
            <a:xfrm>
              <a:off x="7985751" y="2505215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/>
                <a:t>Вологе прибирання </a:t>
              </a:r>
              <a:r>
                <a:rPr lang="uk-UA" sz="1200" kern="1200" dirty="0" smtClean="0"/>
                <a:t>кожні </a:t>
              </a:r>
              <a:r>
                <a:rPr lang="uk-UA" sz="1200" kern="1200" dirty="0"/>
                <a:t>2 години.</a:t>
              </a:r>
            </a:p>
          </p:txBody>
        </p:sp>
      </p:grpSp>
      <p:sp>
        <p:nvSpPr>
          <p:cNvPr id="15" name="Прямокутник 14"/>
          <p:cNvSpPr/>
          <p:nvPr/>
        </p:nvSpPr>
        <p:spPr>
          <a:xfrm>
            <a:off x="8149063" y="2790024"/>
            <a:ext cx="781660" cy="1172490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4206025"/>
              <a:satOff val="-14342"/>
              <a:lumOff val="-238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Групувати 15"/>
          <p:cNvGrpSpPr/>
          <p:nvPr/>
        </p:nvGrpSpPr>
        <p:grpSpPr>
          <a:xfrm>
            <a:off x="469633" y="4357067"/>
            <a:ext cx="3573305" cy="1116657"/>
            <a:chOff x="157434" y="3910963"/>
            <a:chExt cx="3573305" cy="1116657"/>
          </a:xfrm>
        </p:grpSpPr>
        <p:sp>
          <p:nvSpPr>
            <p:cNvPr id="26" name="Прямокутник 25"/>
            <p:cNvSpPr/>
            <p:nvPr/>
          </p:nvSpPr>
          <p:spPr>
            <a:xfrm>
              <a:off x="157434" y="3910963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TextBox 26"/>
            <p:cNvSpPr txBox="1"/>
            <p:nvPr/>
          </p:nvSpPr>
          <p:spPr>
            <a:xfrm>
              <a:off x="157434" y="3910963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/>
                <a:t>Рекомендовано забезпечити адаптивне харчування.</a:t>
              </a:r>
              <a:br>
                <a:rPr lang="uk-UA" sz="1200" kern="1200" dirty="0"/>
              </a:br>
              <a:endParaRPr lang="uk-UA" sz="1200" kern="1200" dirty="0"/>
            </a:p>
          </p:txBody>
        </p:sp>
      </p:grpSp>
      <p:sp>
        <p:nvSpPr>
          <p:cNvPr id="17" name="Прямокутник 16"/>
          <p:cNvSpPr/>
          <p:nvPr/>
        </p:nvSpPr>
        <p:spPr>
          <a:xfrm>
            <a:off x="320745" y="4195772"/>
            <a:ext cx="781660" cy="1172490"/>
          </a:xfrm>
          <a:prstGeom prst="rect">
            <a:avLst/>
          </a:prstGeom>
          <a:blipFill dpi="0" rotWithShape="1"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8407" t="2271" r="-2919" b="1017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5047230"/>
              <a:satOff val="-17210"/>
              <a:lumOff val="-286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Групувати 17"/>
          <p:cNvGrpSpPr/>
          <p:nvPr/>
        </p:nvGrpSpPr>
        <p:grpSpPr>
          <a:xfrm>
            <a:off x="4383792" y="4357067"/>
            <a:ext cx="3573305" cy="1116657"/>
            <a:chOff x="4071593" y="3910963"/>
            <a:chExt cx="3573305" cy="1116657"/>
          </a:xfrm>
        </p:grpSpPr>
        <p:sp>
          <p:nvSpPr>
            <p:cNvPr id="24" name="Прямокутник 23"/>
            <p:cNvSpPr/>
            <p:nvPr/>
          </p:nvSpPr>
          <p:spPr>
            <a:xfrm>
              <a:off x="4071593" y="3910963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TextBox 24"/>
            <p:cNvSpPr txBox="1"/>
            <p:nvPr/>
          </p:nvSpPr>
          <p:spPr>
            <a:xfrm>
              <a:off x="4071593" y="3910963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/>
                <a:t>Провітрювання приміщень </a:t>
              </a:r>
              <a:r>
                <a:rPr lang="uk-UA" sz="1200" kern="1200" dirty="0" smtClean="0"/>
                <a:t>перед </a:t>
              </a:r>
              <a:r>
                <a:rPr lang="uk-UA" sz="1200" kern="1200" dirty="0"/>
                <a:t>відкриттям </a:t>
              </a:r>
              <a:r>
                <a:rPr lang="uk-UA" sz="1200" kern="1200" dirty="0" smtClean="0"/>
                <a:t>(15 хвилин) та протягом </a:t>
              </a:r>
              <a:r>
                <a:rPr lang="uk-UA" sz="1200" kern="1200" dirty="0"/>
                <a:t>дня.</a:t>
              </a:r>
              <a:br>
                <a:rPr lang="uk-UA" sz="1200" kern="1200" dirty="0"/>
              </a:br>
              <a:endParaRPr lang="uk-UA" sz="1200" kern="1200" dirty="0"/>
            </a:p>
          </p:txBody>
        </p:sp>
      </p:grpSp>
      <p:sp>
        <p:nvSpPr>
          <p:cNvPr id="19" name="Прямокутник 18"/>
          <p:cNvSpPr/>
          <p:nvPr/>
        </p:nvSpPr>
        <p:spPr>
          <a:xfrm>
            <a:off x="4234904" y="4195772"/>
            <a:ext cx="781660" cy="1172490"/>
          </a:xfrm>
          <a:prstGeom prst="rect">
            <a:avLst/>
          </a:prstGeom>
          <a:blipFill dpi="0" rotWithShape="1"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50" t="3029" r="-18274" b="6755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5888436"/>
              <a:satOff val="-20079"/>
              <a:lumOff val="-334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Групувати 19"/>
          <p:cNvGrpSpPr/>
          <p:nvPr/>
        </p:nvGrpSpPr>
        <p:grpSpPr>
          <a:xfrm>
            <a:off x="8297950" y="4357067"/>
            <a:ext cx="3573305" cy="1116657"/>
            <a:chOff x="7985751" y="3910963"/>
            <a:chExt cx="3573305" cy="1116657"/>
          </a:xfrm>
        </p:grpSpPr>
        <p:sp>
          <p:nvSpPr>
            <p:cNvPr id="22" name="Прямокутник 21"/>
            <p:cNvSpPr/>
            <p:nvPr/>
          </p:nvSpPr>
          <p:spPr>
            <a:xfrm>
              <a:off x="7985751" y="3910963"/>
              <a:ext cx="3573305" cy="1116657"/>
            </a:xfrm>
            <a:prstGeom prst="rect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/>
            <p:cNvSpPr txBox="1"/>
            <p:nvPr/>
          </p:nvSpPr>
          <p:spPr>
            <a:xfrm>
              <a:off x="7985751" y="3910963"/>
              <a:ext cx="3573305" cy="1116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635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kern="1200" dirty="0" smtClean="0"/>
                <a:t>Батьки очікують дітей після занять за межами закладу.</a:t>
              </a:r>
              <a:endParaRPr lang="uk-UA" sz="1200" kern="1200" dirty="0"/>
            </a:p>
          </p:txBody>
        </p:sp>
      </p:grpSp>
      <p:sp>
        <p:nvSpPr>
          <p:cNvPr id="21" name="Прямокутник 20"/>
          <p:cNvSpPr/>
          <p:nvPr/>
        </p:nvSpPr>
        <p:spPr>
          <a:xfrm>
            <a:off x="8149063" y="4195772"/>
            <a:ext cx="781660" cy="1172490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6729641"/>
              <a:satOff val="-22947"/>
              <a:lumOff val="-382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4313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288F8-B50B-4848-8012-894B627A2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451" y="365126"/>
            <a:ext cx="10863349" cy="452560"/>
          </a:xfrm>
        </p:spPr>
        <p:txBody>
          <a:bodyPr/>
          <a:lstStyle/>
          <a:p>
            <a:r>
              <a:rPr lang="uk-UA" dirty="0"/>
              <a:t>Порядок здійснення дезінфекції у випадку виявлення хворого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9D84D802-4660-49F4-BCDA-717389BF4F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780995"/>
              </p:ext>
            </p:extLst>
          </p:nvPr>
        </p:nvGraphicFramePr>
        <p:xfrm>
          <a:off x="838200" y="923192"/>
          <a:ext cx="10515600" cy="5653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040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633</Words>
  <Application>Microsoft Office PowerPoint</Application>
  <PresentationFormat>Широкий екран</PresentationFormat>
  <Paragraphs>55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Дорожня карта відновлення освітнього процесу в закладах освіти Донеччини та режиму їхньої роботи після зняття карантинних обмежень </vt:lpstr>
      <vt:lpstr>Як діємо після завершення обмежувальних заходів, що спричинені коронавірусом?</vt:lpstr>
      <vt:lpstr>Як працюватиме заклад освіти після повернення  працівників, вихованців, учнів? </vt:lpstr>
      <vt:lpstr>Як працюватиме заклад освіти після повернення  працівників, вихованців, учнів? </vt:lpstr>
      <vt:lpstr>Протиепідемічні заходи в закладах дошкільної освіти</vt:lpstr>
      <vt:lpstr>Порядок здійснення дезінфекції у випадку виявлення хворого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Орієнтовний порядок дій відновлення освітнього процесу у закладах освіти Донеччини та режиму їх роботи після зняття карантинних обмежень</dc:title>
  <dc:creator>Stanislav</dc:creator>
  <cp:lastModifiedBy>Пользователь Windows</cp:lastModifiedBy>
  <cp:revision>51</cp:revision>
  <cp:lastPrinted>2020-05-20T06:31:30Z</cp:lastPrinted>
  <dcterms:created xsi:type="dcterms:W3CDTF">2020-05-14T16:41:43Z</dcterms:created>
  <dcterms:modified xsi:type="dcterms:W3CDTF">2020-05-20T09:45:42Z</dcterms:modified>
</cp:coreProperties>
</file>