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026"/>
    <a:srgbClr val="017F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«Трансформатор Тесла»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Ученик 8-Б класса Троян Петр</a:t>
            </a:r>
          </a:p>
          <a:p>
            <a:r>
              <a:rPr lang="ru-RU" dirty="0" smtClean="0"/>
              <a:t>Учитель Физики:</a:t>
            </a:r>
          </a:p>
          <a:p>
            <a:r>
              <a:rPr lang="ru-RU" dirty="0" err="1" smtClean="0"/>
              <a:t>Картич</a:t>
            </a:r>
            <a:r>
              <a:rPr lang="ru-RU" dirty="0" smtClean="0"/>
              <a:t> М. А.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Стримеры 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esla_spark_photos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EC026"/>
                </a:solidFill>
              </a:rPr>
              <a:t>Спарк</a:t>
            </a:r>
            <a:endParaRPr lang="ru-RU" dirty="0">
              <a:solidFill>
                <a:srgbClr val="FEC02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q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2360"/>
            <a:ext cx="9144000" cy="688035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Качер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Бровина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733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Современный Трансформатор Тесла 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e8e1949f1c3300c7f060866b463e01c_X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63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Никола Тесла 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esla-induction-mot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786322"/>
            <a:ext cx="8229600" cy="1143000"/>
          </a:xfrm>
        </p:spPr>
        <p:txBody>
          <a:bodyPr/>
          <a:lstStyle/>
          <a:p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Электро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Двигатель 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ikola-tesla-light-bulb-florescent-light-and-turn-on-the-wireless-energy-transfer-device-when-you-bring-the-florescent-light-close-to-the-antenna-the-light-should-glow-if-youre-interest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5007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Свет и лампочки Николы Тесла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ikolo-tesla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Ренгеновские</a:t>
            </a:r>
            <a:r>
              <a:rPr lang="ru-RU" dirty="0" smtClean="0">
                <a:solidFill>
                  <a:schemeClr val="tx1"/>
                </a:solidFill>
              </a:rPr>
              <a:t> Лучи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esla-remote-63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Электрическая подводная лодка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00034495158592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500702"/>
            <a:ext cx="8229600" cy="11430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Асинхронный двигатель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41</Words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«Трансформатор Тесла»</vt:lpstr>
      <vt:lpstr>Качер Бровина </vt:lpstr>
      <vt:lpstr>Современный Трансформатор Тесла </vt:lpstr>
      <vt:lpstr>Никола Тесла </vt:lpstr>
      <vt:lpstr>Электро Двигатель </vt:lpstr>
      <vt:lpstr>Свет и лампочки Николы Тесла </vt:lpstr>
      <vt:lpstr>Ренгеновские Лучи </vt:lpstr>
      <vt:lpstr>Электрическая подводная лодка </vt:lpstr>
      <vt:lpstr>Асинхронный двигатель</vt:lpstr>
      <vt:lpstr>Стримеры </vt:lpstr>
      <vt:lpstr>Спарк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«Трансформатор Тесла»</dc:title>
  <dc:creator>User</dc:creator>
  <cp:lastModifiedBy>User</cp:lastModifiedBy>
  <cp:revision>4</cp:revision>
  <dcterms:created xsi:type="dcterms:W3CDTF">2018-03-20T16:55:35Z</dcterms:created>
  <dcterms:modified xsi:type="dcterms:W3CDTF">2018-03-20T17:30:22Z</dcterms:modified>
</cp:coreProperties>
</file>