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Анкета№1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Анкета№2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3DFFC-2D20-4DB5-B9FE-4F0FF7816433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89A17-FA13-4475-95E9-DDFBCA9954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114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89A17-FA13-4475-95E9-DDFBCA99548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743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76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1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6887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375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0024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29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124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52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129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26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679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46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50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54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3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F5392-6DED-423C-A239-EA51EFD65467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0C636A-C6CE-45E4-ABC6-AD7B9B29F7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7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8074" y="-286602"/>
            <a:ext cx="7766936" cy="1646302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Влияние мобильных сотовых телефонов на здоровье человека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8010" y="5761101"/>
            <a:ext cx="7766936" cy="1096899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Работа ученицы 9 класса: Кондрашовой Елены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Учитель: </a:t>
            </a:r>
            <a:r>
              <a:rPr lang="ru-RU" sz="2400" dirty="0" err="1">
                <a:solidFill>
                  <a:schemeClr val="tx1"/>
                </a:solidFill>
              </a:rPr>
              <a:t>Малай</a:t>
            </a:r>
            <a:r>
              <a:rPr lang="ru-RU" sz="2400" dirty="0">
                <a:solidFill>
                  <a:schemeClr val="tx1"/>
                </a:solidFill>
              </a:rPr>
              <a:t> Виктория Викторовна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113" y="1565376"/>
            <a:ext cx="7176787" cy="3990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497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2.2 Анкетирование учащихся и анализ полученных результатов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874" y="2149675"/>
            <a:ext cx="5763766" cy="4223829"/>
          </a:xfrm>
        </p:spPr>
      </p:pic>
    </p:spTree>
    <p:extLst>
      <p:ext uri="{BB962C8B-B14F-4D97-AF65-F5344CB8AC3E}">
        <p14:creationId xmlns:p14="http://schemas.microsoft.com/office/powerpoint/2010/main" val="34067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703788"/>
              </p:ext>
            </p:extLst>
          </p:nvPr>
        </p:nvGraphicFramePr>
        <p:xfrm>
          <a:off x="-1737791" y="423081"/>
          <a:ext cx="9244060" cy="4117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000021675"/>
              </p:ext>
            </p:extLst>
          </p:nvPr>
        </p:nvGraphicFramePr>
        <p:xfrm>
          <a:off x="3942685" y="1596789"/>
          <a:ext cx="7521433" cy="4800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11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026" y="295702"/>
            <a:ext cx="8596668" cy="1320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ЗАКЛЮЧЕНИЕ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828" y="956102"/>
            <a:ext cx="4501571" cy="5745723"/>
          </a:xfrm>
          <a:prstGeom prst="rect">
            <a:avLst/>
          </a:prstGeom>
          <a:ln>
            <a:solidFill>
              <a:schemeClr val="accent1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6714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50293"/>
            <a:ext cx="8596668" cy="13208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Введение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201762"/>
            <a:ext cx="8520003" cy="5248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23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Теоретическая часть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596789"/>
            <a:ext cx="7922780" cy="5356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319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1.1 История изобретения мобильного телефона.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133" y="1270000"/>
            <a:ext cx="4513527" cy="5298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48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1.2 Базовые станции мобильной связи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96" y="1546438"/>
            <a:ext cx="7763346" cy="4896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594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1.3 Вредное влияние телефонов на здоровье человека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656" y="1930400"/>
            <a:ext cx="5429281" cy="40746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2101755"/>
            <a:ext cx="5248322" cy="39032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994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447" y="420396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1.4 Долгий разговор по сотовому телефону таит опасность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030" y="1495536"/>
            <a:ext cx="5118889" cy="5118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043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1.5 Мобильный телефон во время грозы опасен для жизни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75" y="1930400"/>
            <a:ext cx="7787890" cy="43612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2883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ПРАКТИЧЕСКАЯ ЧАСТЬ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8326"/>
            <a:ext cx="8596668" cy="3880773"/>
          </a:xfrm>
        </p:spPr>
        <p:txBody>
          <a:bodyPr/>
          <a:lstStyle/>
          <a:p>
            <a:r>
              <a:rPr lang="ru-RU" sz="2800" b="1" dirty="0">
                <a:solidFill>
                  <a:schemeClr val="tx1"/>
                </a:solidFill>
              </a:rPr>
              <a:t>2.1 Как уменьшить вред сотового телефона</a:t>
            </a:r>
            <a:endParaRPr lang="ru-RU" sz="28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465" y="2444618"/>
            <a:ext cx="7213625" cy="37105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648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126</TotalTime>
  <Words>75</Words>
  <Application>Microsoft Office PowerPoint</Application>
  <PresentationFormat>Широкоэкранный</PresentationFormat>
  <Paragraphs>16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Грань</vt:lpstr>
      <vt:lpstr>Влияние мобильных сотовых телефонов на здоровье человека</vt:lpstr>
      <vt:lpstr>Введение</vt:lpstr>
      <vt:lpstr>Теоретическая часть</vt:lpstr>
      <vt:lpstr>1.1 История изобретения мобильного телефона. </vt:lpstr>
      <vt:lpstr>1.2 Базовые станции мобильной связи  </vt:lpstr>
      <vt:lpstr>1.3 Вредное влияние телефонов на здоровье человека</vt:lpstr>
      <vt:lpstr>1.4 Долгий разговор по сотовому телефону таит опасность </vt:lpstr>
      <vt:lpstr>1.5 Мобильный телефон во время грозы опасен для жизни   </vt:lpstr>
      <vt:lpstr>ПРАКТИЧЕСКАЯ ЧАСТЬ</vt:lpstr>
      <vt:lpstr>2.2 Анкетирование учащихся и анализ полученных результатов</vt:lpstr>
      <vt:lpstr>Презентация PowerPoint</vt:lpstr>
      <vt:lpstr>ЗАКЛЮЧЕНИЕ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мобильных сотовых телефонов на здоровье человека</dc:title>
  <dc:creator>Учетная запись Майкрософт</dc:creator>
  <cp:lastModifiedBy>Учетная запись Майкрософт</cp:lastModifiedBy>
  <cp:revision>12</cp:revision>
  <dcterms:created xsi:type="dcterms:W3CDTF">2018-03-12T15:39:11Z</dcterms:created>
  <dcterms:modified xsi:type="dcterms:W3CDTF">2018-03-21T10:16:56Z</dcterms:modified>
</cp:coreProperties>
</file>