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4" r:id="rId3"/>
    <p:sldId id="291" r:id="rId4"/>
    <p:sldId id="260" r:id="rId5"/>
    <p:sldId id="292" r:id="rId6"/>
    <p:sldId id="293" r:id="rId7"/>
    <p:sldId id="281" r:id="rId8"/>
    <p:sldId id="294" r:id="rId9"/>
    <p:sldId id="295" r:id="rId10"/>
    <p:sldId id="296" r:id="rId11"/>
    <p:sldId id="297" r:id="rId12"/>
    <p:sldId id="298" r:id="rId13"/>
    <p:sldId id="299" r:id="rId14"/>
    <p:sldId id="265" r:id="rId15"/>
    <p:sldId id="287" r:id="rId16"/>
    <p:sldId id="290" r:id="rId17"/>
    <p:sldId id="302" r:id="rId18"/>
    <p:sldId id="300" r:id="rId19"/>
    <p:sldId id="3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3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Академик Борис Патон. Труд на всю жизнь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25881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Картинки по запросу борис евгеньевич пато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410000" cy="432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Дорогой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28575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1950 г. по 1953 г. Борис Евгеньевич работает заместителем директора по науке Института электросварки им. Е. Патона, а с 1953 года замещает отца на посту директора этого института. </a:t>
            </a:r>
            <a:br>
              <a:rPr lang="ru-RU" dirty="0" smtClean="0"/>
            </a:br>
            <a:r>
              <a:rPr lang="ru-RU" dirty="0" smtClean="0"/>
              <a:t>В 1951 г. Б.Е. Патон был избран членом-корреспондентом Академии Наук УССР, в 1958 г. - действительным членом АН Украины. </a:t>
            </a:r>
            <a:endParaRPr lang="ru-RU" dirty="0"/>
          </a:p>
        </p:txBody>
      </p:sp>
      <p:pic>
        <p:nvPicPr>
          <p:cNvPr id="41986" name="Picture 2" descr="Картинки по запросу борис патон  с изобретен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4071966" cy="270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3500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результате этой титанической работы было создано новое направление в современной качественной металлургии - электрошлаковый переплав.</a:t>
            </a:r>
          </a:p>
          <a:p>
            <a:r>
              <a:rPr lang="ru-RU" sz="2800" dirty="0" smtClean="0"/>
              <a:t>Переплавленные слитки не имеют литейных дефектов, однородны, обладают высокой плотностью.</a:t>
            </a:r>
            <a:endParaRPr lang="ru-RU" sz="2800" dirty="0"/>
          </a:p>
        </p:txBody>
      </p:sp>
      <p:pic>
        <p:nvPicPr>
          <p:cNvPr id="43010" name="Picture 2" descr="Картинки по запросу электросва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Картинки по запросу электросва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43506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274638"/>
            <a:ext cx="45719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именем Бориса Патона неразрывно связан прогресс в тяжелом машиностроении, в частности, при изготовлении металлургического, </a:t>
            </a:r>
            <a:r>
              <a:rPr lang="ru-RU" dirty="0" err="1" smtClean="0"/>
              <a:t>кузнечно-прессового</a:t>
            </a:r>
            <a:r>
              <a:rPr lang="ru-RU" dirty="0" smtClean="0"/>
              <a:t> и энергетического оборудования неограниченных габаритов и весов из отдельно сваренных между собой литых, кованых заготовок и проката. </a:t>
            </a:r>
            <a:br>
              <a:rPr lang="ru-RU" dirty="0" smtClean="0"/>
            </a:br>
            <a:r>
              <a:rPr lang="ru-RU" dirty="0" smtClean="0"/>
              <a:t>Если учесть, что директор Института электросварки Борис Евгеньевич Патон с 1962 года и по сегодняшний день является бессменным президентом АН УССР, ныне - Национальной академии наук Украины, то иначе как научным подвигом результаты, достигнутые под его руководством, не назовешь. </a:t>
            </a:r>
            <a:endParaRPr lang="ru-RU" dirty="0"/>
          </a:p>
        </p:txBody>
      </p:sp>
      <p:pic>
        <p:nvPicPr>
          <p:cNvPr id="44034" name="Picture 2" descr="Картинки по запросу борис патон  с изобретен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4"/>
            <a:ext cx="4002457" cy="271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земных технологий – к космическим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Возвращаясь к теме космической сварки, Борис Евгеньевич коснулся ее значения для создания орбитальных станций, лунных городов и межпланетных кораблей.</a:t>
            </a:r>
            <a:endParaRPr lang="ru-RU" sz="2800" dirty="0"/>
          </a:p>
        </p:txBody>
      </p:sp>
      <p:pic>
        <p:nvPicPr>
          <p:cNvPr id="45058" name="Picture 2" descr="Картинки по запросу космическая сва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4"/>
            <a:ext cx="553068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0"/>
            <a:ext cx="8429684" cy="192882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 smtClean="0"/>
              <a:t> Знает английский и немецкий языки. Патон регулярно играл в теннис. Увлекался водными лыжами. В последние годы отдает предпочтение плаванию. </a:t>
            </a:r>
            <a:endParaRPr lang="ru-RU" sz="3600" dirty="0">
              <a:latin typeface="Times New Roman" pitchFamily="18" charset="0"/>
            </a:endParaRPr>
          </a:p>
        </p:txBody>
      </p:sp>
      <p:pic>
        <p:nvPicPr>
          <p:cNvPr id="5" name="Рисунок 4" descr="Картинки по запросу борис евгеньевич пато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3696987" cy="4574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8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614734" cy="594044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100" dirty="0" smtClean="0"/>
              <a:t>Первый герой Украины. Человек, удостоенный прижизненного бюста (находится перед зданием академических музеев по адресу Богдана Хмельницкого, 15). </a:t>
            </a:r>
            <a:endParaRPr lang="ru-RU" sz="3100" dirty="0"/>
          </a:p>
        </p:txBody>
      </p:sp>
      <p:pic>
        <p:nvPicPr>
          <p:cNvPr id="36866" name="Picture 2" descr="http://img.thekiev.city/upload/articles/KodZbVw15TlEgzy/RH1Y1bWHy2xZH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643338" cy="6102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272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043114"/>
          </a:xfrm>
        </p:spPr>
        <p:txBody>
          <a:bodyPr/>
          <a:lstStyle/>
          <a:p>
            <a:r>
              <a:rPr lang="ru-RU" dirty="0" smtClean="0"/>
              <a:t>Продолжательницей рода Бориса Патона является его единственная внучка 29-летняя Ольга. По образованию она юрист.</a:t>
            </a:r>
            <a:endParaRPr lang="ru-RU" dirty="0"/>
          </a:p>
        </p:txBody>
      </p:sp>
      <p:pic>
        <p:nvPicPr>
          <p:cNvPr id="39938" name="Picture 2" descr="Картинки по запросу патон борис евген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239314" cy="467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/>
          <a:lstStyle/>
          <a:p>
            <a:r>
              <a:rPr lang="ru-RU" dirty="0" smtClean="0"/>
              <a:t>Год назад мы, группа учащихся, посетили Институт электросварки, а также мемориальный музей академика Е. О. Патона.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000240"/>
            <a:ext cx="619129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37" t="25825" r="12041" b="18877"/>
          <a:stretch/>
        </p:blipFill>
        <p:spPr>
          <a:xfrm>
            <a:off x="1142976" y="2428868"/>
            <a:ext cx="7074767" cy="379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91" t="24066" r="17450" b="19292"/>
          <a:stretch/>
        </p:blipFill>
        <p:spPr>
          <a:xfrm>
            <a:off x="1500166" y="2214554"/>
            <a:ext cx="635580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285992"/>
            <a:ext cx="561978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620"/>
            <a:ext cx="4452969" cy="333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70"/>
          <a:stretch/>
        </p:blipFill>
        <p:spPr>
          <a:xfrm>
            <a:off x="4714876" y="2786058"/>
            <a:ext cx="4243155" cy="313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2143116"/>
            <a:ext cx="5857916" cy="439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7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Счастье творчества - главный стимул его жизни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5257800"/>
          </a:xfrm>
        </p:spPr>
        <p:txBody>
          <a:bodyPr>
            <a:normAutofit fontScale="62500" lnSpcReduction="20000"/>
          </a:bodyPr>
          <a:lstStyle/>
          <a:p>
            <a:r>
              <a:rPr lang="ru-RU" sz="4200" dirty="0" smtClean="0"/>
              <a:t>Отвечая на банальный вопрос о том, что такое счастье, Борис Евгеньевич сказал: "Творческий человек, получив интересные, оригинальные результаты, счастлив. Он поглощен своим творчеством и получает подлинное удовлетворение от своего труда, порой изнурительного, но захватывающего. В этом творчестве и заключается смысл его жизни. Счастье - это творчество, любовь, здоровье. Это ощущение того, что твоя жизнь, твоя деятельность нужны людям".</a:t>
            </a:r>
            <a:r>
              <a:rPr lang="ru-RU" sz="39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2" name="Picture 2" descr="Картинки по запросу фото патона его отд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2"/>
            <a:ext cx="297658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4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5" name="Рисунок 4" descr="3749aaa8ee129d7e919bddcc7e09cd3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6801835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342902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В этом году отмечает столетний юбилей человек-легенда – Борис Патон, который вместе с отцом, Евгением Патоном, конструктором всем известного моста в Киеве, создал целую научную школу, о которой знает весь мир.</a:t>
            </a:r>
            <a:br>
              <a:rPr lang="ru-RU" i="1" dirty="0" smtClean="0"/>
            </a:br>
            <a:r>
              <a:rPr lang="ru-RU" i="1" dirty="0" smtClean="0"/>
              <a:t>Автор более 400 изобретений, президент академии наук, дважды Герой </a:t>
            </a:r>
            <a:r>
              <a:rPr lang="ru-RU" i="1" dirty="0" err="1" smtClean="0"/>
              <a:t>соцтруда</a:t>
            </a:r>
            <a:r>
              <a:rPr lang="ru-RU" i="1" dirty="0" smtClean="0"/>
              <a:t> и герой Украины. Он более полувека возглавляет Национальную академию наук и институт электросварки, который носит имя его отца.</a:t>
            </a:r>
            <a:endParaRPr lang="ru-RU" dirty="0"/>
          </a:p>
        </p:txBody>
      </p:sp>
      <p:pic>
        <p:nvPicPr>
          <p:cNvPr id="1026" name="Picture 2" descr="Картинки по запросу патон борис евгеньевич  в молод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876"/>
            <a:ext cx="4429140" cy="313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411481" y="0"/>
            <a:ext cx="45719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5786478" cy="628654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"Такие люди рождаются раз в столетие", - так обычно говорят о тех, кто своим трудом и талантом внес особо ощутимый вклад в развитие мировой цивилизации. Великий ученый ХХ, а теперь уже и ХХI века Борис Евгеньевич Патон, несомненно, относится к их числу. Уникальный масштаб его личности проявился не только в научных открытиях,  но и в организаторском таланте: он 55 лет является бессменным президентом Академии наук Украины. И этот факт его биографии многие ученые, люди, абсолютно не склонные к мистике, связывают еще и с датой рождения великого ученого. </a:t>
            </a:r>
            <a:endParaRPr lang="ru-RU" dirty="0"/>
          </a:p>
        </p:txBody>
      </p:sp>
      <p:pic>
        <p:nvPicPr>
          <p:cNvPr id="22530" name="Picture 2" descr="Картинки по запросу борис пат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8892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712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Борис Евгеньевич Патон родился в Киеве 27 ноября 1918 года, в день, который стал точкой отсчета деятельности Украинской академии наук и считается датой ее рождения. </a:t>
            </a:r>
            <a:br>
              <a:rPr lang="ru-RU" b="1" i="1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борис евгеньевич пато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14620"/>
            <a:ext cx="487522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Картинки по запросу патон борис евгень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500462" cy="303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Отец и сын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9"/>
            <a:ext cx="8286808" cy="32147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Вторым немаловажным фактором, определившим всю дальнейшую судьбу, была его семья и, конечно, отец - выдающийся ученый и специалист в области мостостроения и газосварки, профессор Киевского индустриального института Евгений </a:t>
            </a:r>
            <a:r>
              <a:rPr lang="ru-RU" dirty="0" err="1" smtClean="0"/>
              <a:t>Оскарович</a:t>
            </a:r>
            <a:r>
              <a:rPr lang="ru-RU" dirty="0" smtClean="0"/>
              <a:t> Патон. Он был не только отцом, но и главным духовным и научным наставником Бориса всю свою жизнь.</a:t>
            </a:r>
            <a:endParaRPr lang="ru-RU" dirty="0"/>
          </a:p>
        </p:txBody>
      </p:sp>
      <p:pic>
        <p:nvPicPr>
          <p:cNvPr id="4" name="Picture 2" descr="Картинки по запросу патон борис евгеньевич в молод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4"/>
            <a:ext cx="4429156" cy="299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5004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 не случайно, что вот уже много лет Борис Евгеньевич возглавляет институт электросварки АН Украины, который носит имя его отца. Есть в Киеве и еще одна достопримечательность, носящая имя Евгения Патона, это знаменитый цепной мост через Днепр, дважды уничтоженный - сначала во время гражданской, а затем </a:t>
            </a:r>
            <a:r>
              <a:rPr lang="ru-RU" dirty="0" smtClean="0"/>
              <a:t>Второй Мировой войны </a:t>
            </a:r>
            <a:r>
              <a:rPr lang="ru-RU" dirty="0" smtClean="0"/>
              <a:t>- и дважды восстановленный по его оригинальным проектам. </a:t>
            </a:r>
            <a:endParaRPr lang="ru-RU" dirty="0"/>
          </a:p>
        </p:txBody>
      </p:sp>
      <p:pic>
        <p:nvPicPr>
          <p:cNvPr id="1026" name="Picture 2" descr="Картинки по запросу мост пат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4752"/>
            <a:ext cx="5214934" cy="292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80" t="3964" r="8041"/>
          <a:stretch/>
        </p:blipFill>
        <p:spPr>
          <a:xfrm>
            <a:off x="2571736" y="3690942"/>
            <a:ext cx="3626432" cy="316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2" y="116632"/>
            <a:ext cx="9073008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1941 году окончил Киевский политехнический институт по специальности «инженер-электрик» и сразу же был направлен на работу в г. Горький инженером в электротехническую лабораторию завода "Красное Сормово". Но уже в 1942-м, он был переведен в Институт электросварки.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2530" name="Picture 2" descr="Картинки по запросу Институт электросвар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4214842" cy="315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Картинки по запросу Институт электросвар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929090" cy="33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09811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35719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86808" cy="4000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Применение сварочных автоматов, управляемых начинающим рабочим, заменяло труд </a:t>
            </a:r>
            <a:r>
              <a:rPr lang="ru-RU" dirty="0" smtClean="0"/>
              <a:t>восьми-девяти </a:t>
            </a:r>
            <a:r>
              <a:rPr lang="ru-RU" dirty="0" smtClean="0"/>
              <a:t>опытных сварщиков.  </a:t>
            </a:r>
            <a:br>
              <a:rPr lang="ru-RU" dirty="0" smtClean="0"/>
            </a:br>
            <a:r>
              <a:rPr lang="ru-RU" dirty="0" smtClean="0"/>
              <a:t>Сотрудники института во главе с директором непосредственно участвовали в монтаже и наладке сварочных установок, сталкиваясь с множеством трудностей из-за особенностей нового способа сварки. Несмотря на крайнюю занятость Бориса Евгеньевича работой в цехах завода, он успевал заниматься и научными исследованиями. А спустя некоторое время, в 1945 году, защитил на базе проведенных на уральском заводе работ кандидатскую диссертацию. </a:t>
            </a:r>
            <a:endParaRPr lang="ru-RU" dirty="0"/>
          </a:p>
        </p:txBody>
      </p:sp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714776" cy="269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Картинки по запросу борис патон  с изобретения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3929090" cy="264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Борис Евгеньевич Патон в "Слове об отце" писал: "Отец был для меня образцом, советчиком с первых шагов, строгим воспитателем, поддержкой во всех жизненных делах - в общем, всем, что собрано в емком, душевном слове "отец". Когда, разумеется, существует полное взаимопонимание между отцом и детьми, а это счастье выпало мне". </a:t>
            </a:r>
            <a:br>
              <a:rPr lang="ru-RU" dirty="0" smtClean="0"/>
            </a:br>
            <a:r>
              <a:rPr lang="ru-RU" dirty="0" smtClean="0"/>
              <a:t>По своим деловым и человеческим качествам отец и сын были похожи, как близнецы. Не случайно украинские астрономы, открыв очередной астероид, дали ему двойной номер 27-27 и название "Патоны".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Картинки по запросу фото двойной кометы с зем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000504"/>
            <a:ext cx="4595515" cy="258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639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Академик Борис Патон. Труд на всю жизнь</vt:lpstr>
      <vt:lpstr>Слайд 2</vt:lpstr>
      <vt:lpstr>Слайд 3</vt:lpstr>
      <vt:lpstr>Слайд 4</vt:lpstr>
      <vt:lpstr>Отец и сын </vt:lpstr>
      <vt:lpstr>Слайд 6</vt:lpstr>
      <vt:lpstr>Слайд 7</vt:lpstr>
      <vt:lpstr>Слайд 8</vt:lpstr>
      <vt:lpstr>Слайд 9</vt:lpstr>
      <vt:lpstr>Дорогой науки</vt:lpstr>
      <vt:lpstr>Слайд 11</vt:lpstr>
      <vt:lpstr>Слайд 12</vt:lpstr>
      <vt:lpstr>От земных технологий – к космическим</vt:lpstr>
      <vt:lpstr>Слайд 14</vt:lpstr>
      <vt:lpstr> Первый герой Украины. Человек, удостоенный прижизненного бюста (находится перед зданием академических музеев по адресу Богдана Хмельницкого, 15). </vt:lpstr>
      <vt:lpstr>Слайд 16</vt:lpstr>
      <vt:lpstr>Слайд 17</vt:lpstr>
      <vt:lpstr>Счастье творчества - главный стимул его жизни…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Мурза</dc:creator>
  <cp:lastModifiedBy>comp</cp:lastModifiedBy>
  <cp:revision>89</cp:revision>
  <dcterms:created xsi:type="dcterms:W3CDTF">2017-03-05T17:32:57Z</dcterms:created>
  <dcterms:modified xsi:type="dcterms:W3CDTF">2018-03-20T19:58:46Z</dcterms:modified>
</cp:coreProperties>
</file>