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81" r:id="rId9"/>
    <p:sldId id="263" r:id="rId10"/>
    <p:sldId id="262" r:id="rId11"/>
    <p:sldId id="278" r:id="rId12"/>
    <p:sldId id="285" r:id="rId13"/>
    <p:sldId id="265" r:id="rId14"/>
    <p:sldId id="264" r:id="rId15"/>
    <p:sldId id="286" r:id="rId16"/>
    <p:sldId id="282" r:id="rId17"/>
    <p:sldId id="267" r:id="rId18"/>
    <p:sldId id="268" r:id="rId19"/>
    <p:sldId id="290" r:id="rId20"/>
    <p:sldId id="269" r:id="rId21"/>
    <p:sldId id="266" r:id="rId22"/>
    <p:sldId id="270" r:id="rId23"/>
    <p:sldId id="283" r:id="rId24"/>
    <p:sldId id="291" r:id="rId25"/>
    <p:sldId id="271" r:id="rId26"/>
    <p:sldId id="287" r:id="rId27"/>
    <p:sldId id="284" r:id="rId28"/>
    <p:sldId id="272" r:id="rId29"/>
    <p:sldId id="275" r:id="rId30"/>
    <p:sldId id="276" r:id="rId31"/>
    <p:sldId id="277" r:id="rId32"/>
    <p:sldId id="273" r:id="rId33"/>
    <p:sldId id="280" r:id="rId34"/>
    <p:sldId id="288" r:id="rId35"/>
    <p:sldId id="289" r:id="rId36"/>
    <p:sldId id="27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816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1A25-E4BC-42B1-9B2B-57EA207C1E3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493F-E9BC-4C4F-A64A-66CC86E0E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1A25-E4BC-42B1-9B2B-57EA207C1E3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493F-E9BC-4C4F-A64A-66CC86E0E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1A25-E4BC-42B1-9B2B-57EA207C1E3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493F-E9BC-4C4F-A64A-66CC86E0E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1A25-E4BC-42B1-9B2B-57EA207C1E3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493F-E9BC-4C4F-A64A-66CC86E0E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1A25-E4BC-42B1-9B2B-57EA207C1E3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493F-E9BC-4C4F-A64A-66CC86E0E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1A25-E4BC-42B1-9B2B-57EA207C1E3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493F-E9BC-4C4F-A64A-66CC86E0E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1A25-E4BC-42B1-9B2B-57EA207C1E3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493F-E9BC-4C4F-A64A-66CC86E0E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1A25-E4BC-42B1-9B2B-57EA207C1E3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493F-E9BC-4C4F-A64A-66CC86E0E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1A25-E4BC-42B1-9B2B-57EA207C1E3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493F-E9BC-4C4F-A64A-66CC86E0E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1A25-E4BC-42B1-9B2B-57EA207C1E3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493F-E9BC-4C4F-A64A-66CC86E0E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1A25-E4BC-42B1-9B2B-57EA207C1E3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493F-E9BC-4C4F-A64A-66CC86E0E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D1A25-E4BC-42B1-9B2B-57EA207C1E3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7493F-E9BC-4C4F-A64A-66CC86E0E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Битва за космос</a:t>
            </a:r>
            <a:endParaRPr lang="ru-RU" sz="5400" dirty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929198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Темирханова</a:t>
            </a:r>
            <a:r>
              <a:rPr lang="ru-RU" dirty="0" smtClean="0"/>
              <a:t> Анна, </a:t>
            </a:r>
          </a:p>
          <a:p>
            <a:r>
              <a:rPr lang="ru-RU" dirty="0" smtClean="0"/>
              <a:t>Таран Александра</a:t>
            </a:r>
          </a:p>
          <a:p>
            <a:r>
              <a:rPr lang="ru-RU" dirty="0" smtClean="0"/>
              <a:t>9 класс</a:t>
            </a:r>
          </a:p>
          <a:p>
            <a:r>
              <a:rPr lang="ru-RU" dirty="0" smtClean="0"/>
              <a:t>КУ «Темрюкская ОШ </a:t>
            </a:r>
            <a:r>
              <a:rPr lang="en-US" dirty="0" smtClean="0"/>
              <a:t>I – III </a:t>
            </a:r>
            <a:r>
              <a:rPr lang="ru-RU" dirty="0" smtClean="0"/>
              <a:t>ступеней»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Первая фотография Земли из космоса</a:t>
            </a:r>
            <a:endParaRPr lang="ru-RU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482" name="Picture 2" descr="Картинки по запросу 24 октября 1946 г запуск ракеты ФАУ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572528" cy="4820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00090"/>
            <a:ext cx="9144000" cy="25113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cs typeface="Times New Roman" pitchFamily="18" charset="0"/>
              </a:rPr>
              <a:t>Живые триумфаторы</a:t>
            </a:r>
            <a:endParaRPr lang="ru-RU" sz="3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074" name="Picture 2" descr="Картинки по запросу Живые триумфаторы белка и ст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6881793" cy="505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´ÐµÐ·Ð¸Ðº Ð¸ ÑÑÐ³Ð°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750483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cs typeface="Times New Roman" pitchFamily="18" charset="0"/>
              </a:rPr>
              <a:t>Дезик и Цыган</a:t>
            </a:r>
            <a:endParaRPr lang="ru-RU" sz="3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Живые триумфаторы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11719" r="10937"/>
          <a:stretch>
            <a:fillRect/>
          </a:stretch>
        </p:blipFill>
        <p:spPr bwMode="auto">
          <a:xfrm>
            <a:off x="1187624" y="908720"/>
            <a:ext cx="7143800" cy="5195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23928" y="6021288"/>
            <a:ext cx="2288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Лайка</a:t>
            </a:r>
            <a:endParaRPr lang="ru-RU" sz="3600" dirty="0"/>
          </a:p>
        </p:txBody>
      </p:sp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Живые триумфаторы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Белка и стрелка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434" name="Picture 2" descr="Картинки по запросу Белка и ст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429684" cy="4741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Живые триумфаторы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ÐÐ°ÑÑÐ¸Ð½ÐºÐ¸ Ð¿Ð¾ Ð·Ð°Ð¿ÑÐ¾ÑÑ Ð¿ÑÑÐ»ÐºÐ° Ð¸ Ð¼ÑÑ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020629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Пчёлка и Мушка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Живые триумфаторы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Первые в космосе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62" name="Picture 2" descr="Картинки по запросу Первые в космос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142984"/>
            <a:ext cx="6019817" cy="536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12 апреля 1961 год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86454"/>
            <a:ext cx="8229600" cy="68579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Юрий Гагарин – первый человек в космосе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66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-3643"/>
          <a:stretch>
            <a:fillRect/>
          </a:stretch>
        </p:blipFill>
        <p:spPr bwMode="auto">
          <a:xfrm flipH="1">
            <a:off x="5214942" y="1214422"/>
            <a:ext cx="3929058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r="4608"/>
          <a:stretch>
            <a:fillRect/>
          </a:stretch>
        </p:blipFill>
        <p:spPr bwMode="auto">
          <a:xfrm>
            <a:off x="214282" y="1285860"/>
            <a:ext cx="4929222" cy="4610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Космический корабль «Восток»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602" name="Picture 2" descr="Картинки по запросу запуск ракеты Во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57818"/>
            <a:ext cx="3790948" cy="531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Картинки по запросу запуск ракеты Восток"/>
          <p:cNvPicPr>
            <a:picLocks noChangeAspect="1" noChangeArrowheads="1"/>
          </p:cNvPicPr>
          <p:nvPr/>
        </p:nvPicPr>
        <p:blipFill>
          <a:blip r:embed="rId3" cstate="print"/>
          <a:srcRect l="12857" t="7772" r="8928"/>
          <a:stretch>
            <a:fillRect/>
          </a:stretch>
        </p:blipFill>
        <p:spPr bwMode="auto">
          <a:xfrm>
            <a:off x="4786314" y="1285859"/>
            <a:ext cx="4071966" cy="529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12 апреля 1961 года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8130" name="Picture 2" descr="ÐÐ°ÑÑÐ¸Ð½ÐºÐ¸ Ð¿Ð¾ Ð·Ð°Ð¿ÑÐ¾ÑÑ 12 Ð°Ð¿ÑÐµÐ»Ñ 1961 Ð³Ð¾Ð´Ð° ÑÑÐ°ÑÑ ÑÐ°ÐºÐµÑÑ"/>
          <p:cNvPicPr>
            <a:picLocks noChangeAspect="1" noChangeArrowheads="1"/>
          </p:cNvPicPr>
          <p:nvPr/>
        </p:nvPicPr>
        <p:blipFill>
          <a:blip r:embed="rId2" cstate="print"/>
          <a:srcRect l="5467"/>
          <a:stretch>
            <a:fillRect/>
          </a:stretch>
        </p:blipFill>
        <p:spPr bwMode="auto">
          <a:xfrm>
            <a:off x="683568" y="1556792"/>
            <a:ext cx="803623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5214950"/>
            <a:ext cx="3686172" cy="846158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Вернер фон Браун</a:t>
            </a:r>
            <a:endParaRPr lang="ru-RU" sz="30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286388"/>
            <a:ext cx="4543428" cy="83977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Сергей Павлович Королев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Картинки по запросу С.Корол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3429024" cy="4690905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вернер фон брау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71480"/>
            <a:ext cx="3714776" cy="4761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Встреча на Земле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Картинки по запросу встреча гагарина после пол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358246" cy="4736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Первая женщина - космонавт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000768"/>
            <a:ext cx="8229600" cy="61435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Валентина Терешкова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386" name="AutoShape 2" descr="Картинки по запросу валентина тереш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валентина тереш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Картинки по запросу валентина тереш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1208"/>
          <a:stretch>
            <a:fillRect/>
          </a:stretch>
        </p:blipFill>
        <p:spPr bwMode="auto">
          <a:xfrm>
            <a:off x="571472" y="1428736"/>
            <a:ext cx="814393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Человек в открытом космосе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000768"/>
            <a:ext cx="8229600" cy="61435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Алексей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Леонов и Павел Беляев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290" name="Picture 2" descr="ÐÐ°ÑÑÐ¸Ð½ÐºÐ¸ Ð¿Ð¾ Ð·Ð°Ð¿ÑÐ¾ÑÑ Ð¿Ð°Ð²ÐµÐ» Ð±ÐµÐ»ÑÐµÐ² Ð¸ Ð°Ð»ÐµÐºÑÐµÐ¹ Ð»ÐµÐ¾Ð½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323437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Первые люди на луне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98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6965901" cy="5370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Нил Армстронг и Дэвид Скотт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9154" name="Picture 2" descr="ÐÐ°ÑÑÐ¸Ð½ÐºÐ¸ Ð¿Ð¾ Ð·Ð°Ð¿ÑÐ¾ÑÑ ÐÐ¸Ð» ÐÑÐ¼ÑÑÑÐ¾Ð½Ð³ Ð¸ Ð´ÐµÐ²Ð¸Ð´ ÑÐºÐ¾Ñ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6120680" cy="4652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Первые люди на луне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Высадка на Луну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86454"/>
            <a:ext cx="8229600" cy="75723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Нил Армстронг, Майкл Коллинз и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Базз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Олдрин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22" name="Picture 2" descr="Картинки по запросу нил армстронг на луне фото"/>
          <p:cNvPicPr>
            <a:picLocks noChangeAspect="1" noChangeArrowheads="1"/>
          </p:cNvPicPr>
          <p:nvPr/>
        </p:nvPicPr>
        <p:blipFill>
          <a:blip r:embed="rId2" cstate="print"/>
          <a:srcRect l="28750" r="17500"/>
          <a:stretch>
            <a:fillRect/>
          </a:stretch>
        </p:blipFill>
        <p:spPr bwMode="auto">
          <a:xfrm>
            <a:off x="5786446" y="1357298"/>
            <a:ext cx="3071834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Картинки по запросу нил армстронг на луне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5357850" cy="355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9127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Высадка на Луну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Космические жертвы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3010" name="AutoShape 2" descr="Картинки по запросу Космические жерт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Картинки по запросу Космические жерт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4652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7129421" cy="458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Космические жертвы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000768"/>
            <a:ext cx="8229600" cy="61435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Памятник погибшим 24 октября 1960 год, Байконур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9698" name="Picture 2" descr="Картинки по запросу 24 октября 1960 год, Байкону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429552" cy="4622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Космические жертвы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000768"/>
            <a:ext cx="8229600" cy="614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Владимир Комаров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2770" name="Picture 2" descr="Картинки по запросу Владимир Кома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6929486" cy="4691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Ракетная гонка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Картинки по запросу Ракетная гонка"/>
          <p:cNvPicPr>
            <a:picLocks noChangeAspect="1" noChangeArrowheads="1"/>
          </p:cNvPicPr>
          <p:nvPr/>
        </p:nvPicPr>
        <p:blipFill>
          <a:blip r:embed="rId2" cstate="print"/>
          <a:srcRect l="3125" r="3124"/>
          <a:stretch>
            <a:fillRect/>
          </a:stretch>
        </p:blipFill>
        <p:spPr bwMode="auto">
          <a:xfrm>
            <a:off x="2428860" y="2000240"/>
            <a:ext cx="428628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Космические жертвы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000768"/>
            <a:ext cx="8229600" cy="614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Волков,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Пацаев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Добровольский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3794" name="Picture 2" descr="Картинки по запросу добровольский волков паца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7667619" cy="432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Космические жертвы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000768"/>
            <a:ext cx="8229600" cy="614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1986 г. Экипаж Челленджера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4818" name="Picture 2" descr="Картинки по запросу авария Канаверал экипаж шатт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8024809" cy="451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Состыковка на орбите 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Картинки по запросу стыковка союз аполлон"/>
          <p:cNvPicPr>
            <a:picLocks noChangeAspect="1" noChangeArrowheads="1"/>
          </p:cNvPicPr>
          <p:nvPr/>
        </p:nvPicPr>
        <p:blipFill>
          <a:blip r:embed="rId2" cstate="print"/>
          <a:srcRect l="3223" r="2503"/>
          <a:stretch>
            <a:fillRect/>
          </a:stretch>
        </p:blipFill>
        <p:spPr bwMode="auto">
          <a:xfrm>
            <a:off x="357158" y="1285859"/>
            <a:ext cx="8501122" cy="5075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и по запросу рукопожатие"/>
          <p:cNvPicPr>
            <a:picLocks noChangeAspect="1" noChangeArrowheads="1"/>
          </p:cNvPicPr>
          <p:nvPr/>
        </p:nvPicPr>
        <p:blipFill>
          <a:blip r:embed="rId2" cstate="print"/>
          <a:srcRect l="10488" r="10389"/>
          <a:stretch>
            <a:fillRect/>
          </a:stretch>
        </p:blipFill>
        <p:spPr bwMode="auto">
          <a:xfrm>
            <a:off x="571472" y="1071546"/>
            <a:ext cx="8047860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чём был смысл?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608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446449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ÐÐ°ÑÑÐ¸Ð½ÐºÐ¸ Ð¿Ð¾ Ð·Ð°Ð¿ÑÐ¾ÑÑ ÑÐ¿ÑÑÐ½Ð¸ÐºÐ¸ Ð·ÐµÐ¼Ð»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060848"/>
            <a:ext cx="378254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Технологии для космоса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710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378451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ÐÐ°ÑÑÐ¸Ð½ÐºÐ¸ Ð¿Ð¾ Ð·Ð°Ð¿ÑÐ¾ÑÑ Ð¡ÑÐ±Ð»Ð¸Ð¼Ð¸ÑÑÑÑÐ¸Ðµ Ð¿ÑÐ¾Ð´ÑÐºÑÑ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221088"/>
            <a:ext cx="368681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ÐÐ°ÑÑÐ¸Ð½ÐºÐ¸ Ð¿Ð¾ Ð·Ð°Ð¿ÑÐ¾ÑÑ Ð§ÐµÐ¼ Ð·Ð°ÐºÐ¾Ð½ÑÐ¸Ð»Ð°ÑÑ ÐºÐ¾ÑÐ¼Ð¸ÑÐµÑÐºÐ°Ñ Ð²Ð¾Ð¹Ð½Ð° ÑÑÑÑ ÑÑ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876618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Ракета ФАУ-2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362" name="Picture 2" descr="Картинки по запросу ракета фау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8060881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Лондон, 8 сентября 1944 года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3554" name="Picture 2" descr="Картинки по запросу Лондон 8 сентября 1944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69862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Ракета Р-2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7786742" cy="5463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24 октября 1946 г запуск ракеты ФАУ 2</a:t>
            </a:r>
            <a:endParaRPr lang="ru-RU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1506" name="Picture 2" descr="Картинки по запросу 24 октября 1946 г запуск ракеты ФАУ 2"/>
          <p:cNvPicPr>
            <a:picLocks noChangeAspect="1" noChangeArrowheads="1"/>
          </p:cNvPicPr>
          <p:nvPr/>
        </p:nvPicPr>
        <p:blipFill>
          <a:blip r:embed="rId2" cstate="print"/>
          <a:srcRect t="9372" b="4940"/>
          <a:stretch>
            <a:fillRect/>
          </a:stretch>
        </p:blipFill>
        <p:spPr bwMode="auto">
          <a:xfrm>
            <a:off x="714348" y="1457459"/>
            <a:ext cx="7643866" cy="50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Спутник-1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9938" name="AutoShape 2" descr="Картинки по запросу Спутник-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Картинки по запросу Спутник-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Картинки по запросу Спутник-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Картинки по запросу Спутник-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Картинки по запросу Спутник-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8" name="AutoShape 12" descr="Картинки по запросу Спутник-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Sputnik-695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714488"/>
            <a:ext cx="6743747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Первый искусственный спутник Земли</a:t>
            </a:r>
            <a:endParaRPr lang="ru-RU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76833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 октября 1957 год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45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71477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857364"/>
            <a:ext cx="4572032" cy="2939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192</Words>
  <Application>Microsoft Office PowerPoint</Application>
  <PresentationFormat>Экран (4:3)</PresentationFormat>
  <Paragraphs>54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Битва за космос</vt:lpstr>
      <vt:lpstr>Вернер фон Браун</vt:lpstr>
      <vt:lpstr>Ракетная гонка</vt:lpstr>
      <vt:lpstr>Ракета ФАУ-2</vt:lpstr>
      <vt:lpstr>Лондон, 8 сентября 1944 года</vt:lpstr>
      <vt:lpstr>Ракета Р-2</vt:lpstr>
      <vt:lpstr>24 октября 1946 г запуск ракеты ФАУ 2</vt:lpstr>
      <vt:lpstr>Спутник-1</vt:lpstr>
      <vt:lpstr>Первый искусственный спутник Земли</vt:lpstr>
      <vt:lpstr>Первая фотография Земли из космоса</vt:lpstr>
      <vt:lpstr>Живые триумфаторы</vt:lpstr>
      <vt:lpstr>Дезик и Цыган</vt:lpstr>
      <vt:lpstr>Живые триумфаторы</vt:lpstr>
      <vt:lpstr>Белка и стрелка</vt:lpstr>
      <vt:lpstr>Пчёлка и Мушка</vt:lpstr>
      <vt:lpstr>Первые в космосе</vt:lpstr>
      <vt:lpstr>12 апреля 1961 год</vt:lpstr>
      <vt:lpstr>Космический корабль «Восток»</vt:lpstr>
      <vt:lpstr>12 апреля 1961 года</vt:lpstr>
      <vt:lpstr>Встреча на Земле</vt:lpstr>
      <vt:lpstr>Первая женщина - космонавт</vt:lpstr>
      <vt:lpstr>Человек в открытом космосе</vt:lpstr>
      <vt:lpstr>Первые люди на луне</vt:lpstr>
      <vt:lpstr>Нил Армстронг и Дэвид Скотт</vt:lpstr>
      <vt:lpstr>Высадка на Луну</vt:lpstr>
      <vt:lpstr>Высадка на Луну</vt:lpstr>
      <vt:lpstr>Космические жертвы</vt:lpstr>
      <vt:lpstr>Космические жертвы</vt:lpstr>
      <vt:lpstr>Космические жертвы</vt:lpstr>
      <vt:lpstr>Космические жертвы</vt:lpstr>
      <vt:lpstr>Космические жертвы</vt:lpstr>
      <vt:lpstr>Состыковка на орбите </vt:lpstr>
      <vt:lpstr>Слайд 33</vt:lpstr>
      <vt:lpstr>В чём был смысл?</vt:lpstr>
      <vt:lpstr>Технологии для космоса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Битва за космос</dc:title>
  <dc:creator>Пользователь Windows</dc:creator>
  <cp:lastModifiedBy>Александра</cp:lastModifiedBy>
  <cp:revision>17</cp:revision>
  <dcterms:created xsi:type="dcterms:W3CDTF">2018-03-19T22:02:15Z</dcterms:created>
  <dcterms:modified xsi:type="dcterms:W3CDTF">2018-03-21T17:20:30Z</dcterms:modified>
</cp:coreProperties>
</file>