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0" r:id="rId2"/>
    <p:sldId id="279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90" r:id="rId11"/>
    <p:sldId id="289" r:id="rId12"/>
    <p:sldId id="291" r:id="rId13"/>
    <p:sldId id="28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226C30"/>
    <a:srgbClr val="DBFF01"/>
    <a:srgbClr val="FFFF66"/>
    <a:srgbClr val="A7B808"/>
    <a:srgbClr val="678034"/>
    <a:srgbClr val="CCFF99"/>
    <a:srgbClr val="B7E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4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8D1871-6C0C-4540-80EB-1C51C7B78394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8D5230-E4DA-45B8-BFEA-6B4CF9DCE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2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7A9CB1-3573-4814-AF01-08F898280A40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0292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D5230-E4DA-45B8-BFEA-6B4CF9DCECF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29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56DC-599A-4F8E-9983-90743169EB49}" type="datetimeFigureOut">
              <a:rPr lang="ru-RU"/>
              <a:pPr>
                <a:defRPr/>
              </a:pPr>
              <a:t>23.10.2017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656E-E464-46B0-AA12-D879557381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64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CCEC-A824-4FA0-8203-AA6B071567B4}" type="datetimeFigureOut">
              <a:rPr lang="ru-RU"/>
              <a:pPr>
                <a:defRPr/>
              </a:pPr>
              <a:t>23.10.2017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8B96-32E6-43D1-A27A-901A0B0523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90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EBEE8-6F90-499F-8B2E-B44849BCC5D9}" type="datetimeFigureOut">
              <a:rPr lang="ru-RU"/>
              <a:pPr>
                <a:defRPr/>
              </a:pPr>
              <a:t>23.10.2017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A2B8A-4C22-4AD2-9AAA-87BF6994F3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23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E0A7-D121-4B8D-8478-BE1F3CE64AD4}" type="datetimeFigureOut">
              <a:rPr lang="ru-RU"/>
              <a:pPr>
                <a:defRPr/>
              </a:pPr>
              <a:t>23.10.2017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57D8-D3F4-49D2-9D01-80A1AD0DFB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81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2E673-E5DA-454B-9E25-33761A59E07C}" type="datetimeFigureOut">
              <a:rPr lang="ru-RU"/>
              <a:pPr>
                <a:defRPr/>
              </a:pPr>
              <a:t>23.10.2017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1CB0-362C-487F-81E5-F83727333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68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161C1-7A9B-47D5-B84C-06A8C46B067E}" type="datetimeFigureOut">
              <a:rPr lang="ru-RU"/>
              <a:pPr>
                <a:defRPr/>
              </a:pPr>
              <a:t>23.10.2017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931E1-D5AD-497A-8D08-8365A6A151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03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CA59A-3F70-499B-AE76-2097C3E58EC8}" type="datetimeFigureOut">
              <a:rPr lang="ru-RU"/>
              <a:pPr>
                <a:defRPr/>
              </a:pPr>
              <a:t>23.10.2017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0091A-7B71-4E77-8090-2976F4DD3E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28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1C3AE-DAC5-452B-B184-923F1F7C512C}" type="datetimeFigureOut">
              <a:rPr lang="ru-RU"/>
              <a:pPr>
                <a:defRPr/>
              </a:pPr>
              <a:t>23.10.2017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06A4A-E6AB-4941-9641-62B18D5A6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36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7E568-2187-41C2-9B60-47097B0949BB}" type="datetimeFigureOut">
              <a:rPr lang="ru-RU"/>
              <a:pPr>
                <a:defRPr/>
              </a:pPr>
              <a:t>23.10.2017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8ED9-E4E0-43D1-ADFA-60D9FB0E89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25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F83B-4640-48C0-96BF-008C6810CB99}" type="datetimeFigureOut">
              <a:rPr lang="ru-RU"/>
              <a:pPr>
                <a:defRPr/>
              </a:pPr>
              <a:t>23.10.2017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77BC-5001-4ED3-B638-E34DEAA86A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0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7153E-A1B8-4338-92C3-4458A553EB15}" type="datetimeFigureOut">
              <a:rPr lang="ru-RU"/>
              <a:pPr>
                <a:defRPr/>
              </a:pPr>
              <a:t>23.10.2017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E697-374F-4B9F-813B-A8FB9FC745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38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B7E080"/>
            </a:gs>
            <a:gs pos="5000">
              <a:srgbClr val="FBFFE1"/>
            </a:gs>
            <a:gs pos="19000">
              <a:srgbClr val="B7E080"/>
            </a:gs>
            <a:gs pos="96000">
              <a:srgbClr val="92D050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6FE0BB-F4EB-4C9F-BC9A-3753B879C835}" type="datetimeFigureOut">
              <a:rPr lang="ru-RU"/>
              <a:pPr>
                <a:defRPr/>
              </a:pPr>
              <a:t>23.10.2017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4AF773-9041-40B9-B89E-88B93C41B3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Прямоугольник 182"/>
          <p:cNvSpPr/>
          <p:nvPr/>
        </p:nvSpPr>
        <p:spPr>
          <a:xfrm rot="5400000">
            <a:off x="6322219" y="3607594"/>
            <a:ext cx="5429250" cy="21431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468" y="3715543"/>
            <a:ext cx="5429250" cy="214313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104" name="Группа 35"/>
          <p:cNvGrpSpPr>
            <a:grpSpLocks/>
          </p:cNvGrpSpPr>
          <p:nvPr/>
        </p:nvGrpSpPr>
        <p:grpSpPr bwMode="auto">
          <a:xfrm>
            <a:off x="142875" y="357188"/>
            <a:ext cx="179388" cy="32226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05" name="Группа 48"/>
          <p:cNvGrpSpPr>
            <a:grpSpLocks/>
          </p:cNvGrpSpPr>
          <p:nvPr/>
        </p:nvGrpSpPr>
        <p:grpSpPr bwMode="auto">
          <a:xfrm>
            <a:off x="357188" y="357188"/>
            <a:ext cx="179387" cy="32226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06" name="Группа 54"/>
          <p:cNvGrpSpPr>
            <a:grpSpLocks/>
          </p:cNvGrpSpPr>
          <p:nvPr/>
        </p:nvGrpSpPr>
        <p:grpSpPr bwMode="auto">
          <a:xfrm>
            <a:off x="571500" y="357188"/>
            <a:ext cx="179388" cy="32226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07" name="Группа 60"/>
          <p:cNvGrpSpPr>
            <a:grpSpLocks/>
          </p:cNvGrpSpPr>
          <p:nvPr/>
        </p:nvGrpSpPr>
        <p:grpSpPr bwMode="auto">
          <a:xfrm>
            <a:off x="785813" y="357188"/>
            <a:ext cx="179387" cy="32226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08" name="Группа 66"/>
          <p:cNvGrpSpPr>
            <a:grpSpLocks/>
          </p:cNvGrpSpPr>
          <p:nvPr/>
        </p:nvGrpSpPr>
        <p:grpSpPr bwMode="auto">
          <a:xfrm>
            <a:off x="1000125" y="357188"/>
            <a:ext cx="179388" cy="32226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09" name="Группа 72"/>
          <p:cNvGrpSpPr>
            <a:grpSpLocks/>
          </p:cNvGrpSpPr>
          <p:nvPr/>
        </p:nvGrpSpPr>
        <p:grpSpPr bwMode="auto">
          <a:xfrm>
            <a:off x="1214438" y="357188"/>
            <a:ext cx="179387" cy="32226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10" name="Группа 78"/>
          <p:cNvGrpSpPr>
            <a:grpSpLocks/>
          </p:cNvGrpSpPr>
          <p:nvPr/>
        </p:nvGrpSpPr>
        <p:grpSpPr bwMode="auto">
          <a:xfrm>
            <a:off x="1428750" y="357188"/>
            <a:ext cx="179388" cy="32226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11" name="Группа 84"/>
          <p:cNvGrpSpPr>
            <a:grpSpLocks/>
          </p:cNvGrpSpPr>
          <p:nvPr/>
        </p:nvGrpSpPr>
        <p:grpSpPr bwMode="auto">
          <a:xfrm>
            <a:off x="1643063" y="357188"/>
            <a:ext cx="179387" cy="32226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12" name="Группа 90"/>
          <p:cNvGrpSpPr>
            <a:grpSpLocks/>
          </p:cNvGrpSpPr>
          <p:nvPr/>
        </p:nvGrpSpPr>
        <p:grpSpPr bwMode="auto">
          <a:xfrm>
            <a:off x="1857375" y="357188"/>
            <a:ext cx="179388" cy="32226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13" name="Группа 96"/>
          <p:cNvGrpSpPr>
            <a:grpSpLocks/>
          </p:cNvGrpSpPr>
          <p:nvPr/>
        </p:nvGrpSpPr>
        <p:grpSpPr bwMode="auto">
          <a:xfrm>
            <a:off x="2071688" y="357188"/>
            <a:ext cx="179387" cy="32226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14" name="Группа 102"/>
          <p:cNvGrpSpPr>
            <a:grpSpLocks/>
          </p:cNvGrpSpPr>
          <p:nvPr/>
        </p:nvGrpSpPr>
        <p:grpSpPr bwMode="auto">
          <a:xfrm>
            <a:off x="2286000" y="357188"/>
            <a:ext cx="179388" cy="32226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15" name="Группа 108"/>
          <p:cNvGrpSpPr>
            <a:grpSpLocks/>
          </p:cNvGrpSpPr>
          <p:nvPr/>
        </p:nvGrpSpPr>
        <p:grpSpPr bwMode="auto">
          <a:xfrm>
            <a:off x="2500313" y="357188"/>
            <a:ext cx="179387" cy="32226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16" name="Группа 114"/>
          <p:cNvGrpSpPr>
            <a:grpSpLocks/>
          </p:cNvGrpSpPr>
          <p:nvPr/>
        </p:nvGrpSpPr>
        <p:grpSpPr bwMode="auto">
          <a:xfrm>
            <a:off x="2714625" y="357188"/>
            <a:ext cx="179388" cy="32226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17" name="Группа 120"/>
          <p:cNvGrpSpPr>
            <a:grpSpLocks/>
          </p:cNvGrpSpPr>
          <p:nvPr/>
        </p:nvGrpSpPr>
        <p:grpSpPr bwMode="auto">
          <a:xfrm>
            <a:off x="2928938" y="357188"/>
            <a:ext cx="179387" cy="32226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18" name="Группа 126"/>
          <p:cNvGrpSpPr>
            <a:grpSpLocks/>
          </p:cNvGrpSpPr>
          <p:nvPr/>
        </p:nvGrpSpPr>
        <p:grpSpPr bwMode="auto">
          <a:xfrm>
            <a:off x="3143250" y="357188"/>
            <a:ext cx="179388" cy="32226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19" name="Группа 132"/>
          <p:cNvGrpSpPr>
            <a:grpSpLocks/>
          </p:cNvGrpSpPr>
          <p:nvPr/>
        </p:nvGrpSpPr>
        <p:grpSpPr bwMode="auto">
          <a:xfrm>
            <a:off x="3357563" y="357188"/>
            <a:ext cx="179387" cy="32226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20" name="Группа 138"/>
          <p:cNvGrpSpPr>
            <a:grpSpLocks/>
          </p:cNvGrpSpPr>
          <p:nvPr/>
        </p:nvGrpSpPr>
        <p:grpSpPr bwMode="auto">
          <a:xfrm>
            <a:off x="3571875" y="357188"/>
            <a:ext cx="179388" cy="32226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21" name="Группа 144"/>
          <p:cNvGrpSpPr>
            <a:grpSpLocks/>
          </p:cNvGrpSpPr>
          <p:nvPr/>
        </p:nvGrpSpPr>
        <p:grpSpPr bwMode="auto">
          <a:xfrm>
            <a:off x="3786188" y="357188"/>
            <a:ext cx="179387" cy="32226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22" name="Группа 150"/>
          <p:cNvGrpSpPr>
            <a:grpSpLocks/>
          </p:cNvGrpSpPr>
          <p:nvPr/>
        </p:nvGrpSpPr>
        <p:grpSpPr bwMode="auto">
          <a:xfrm>
            <a:off x="4000500" y="357188"/>
            <a:ext cx="179388" cy="32226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23" name="Группа 156"/>
          <p:cNvGrpSpPr>
            <a:grpSpLocks/>
          </p:cNvGrpSpPr>
          <p:nvPr/>
        </p:nvGrpSpPr>
        <p:grpSpPr bwMode="auto">
          <a:xfrm>
            <a:off x="4214813" y="357188"/>
            <a:ext cx="179387" cy="32226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24" name="Группа 162"/>
          <p:cNvGrpSpPr>
            <a:grpSpLocks/>
          </p:cNvGrpSpPr>
          <p:nvPr/>
        </p:nvGrpSpPr>
        <p:grpSpPr bwMode="auto">
          <a:xfrm>
            <a:off x="4429125" y="357188"/>
            <a:ext cx="179388" cy="32226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25" name="Группа 168"/>
          <p:cNvGrpSpPr>
            <a:grpSpLocks/>
          </p:cNvGrpSpPr>
          <p:nvPr/>
        </p:nvGrpSpPr>
        <p:grpSpPr bwMode="auto">
          <a:xfrm>
            <a:off x="4643438" y="357188"/>
            <a:ext cx="179387" cy="32226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-531440"/>
            <a:ext cx="8974823" cy="167444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spc="200" dirty="0" smtClean="0">
                <a:ln w="29210">
                  <a:solidFill>
                    <a:srgbClr val="226C30"/>
                  </a:solidFill>
                </a:ln>
                <a:solidFill>
                  <a:srgbClr val="0066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</a:t>
            </a:r>
            <a:br>
              <a:rPr lang="uk-UA" sz="3600" b="1" spc="200" dirty="0" smtClean="0">
                <a:ln w="29210">
                  <a:solidFill>
                    <a:srgbClr val="226C30"/>
                  </a:solidFill>
                </a:ln>
                <a:solidFill>
                  <a:srgbClr val="0066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3600" b="1" spc="200" dirty="0" smtClean="0">
                <a:ln w="29210">
                  <a:solidFill>
                    <a:srgbClr val="226C30"/>
                  </a:solidFill>
                </a:ln>
                <a:solidFill>
                  <a:srgbClr val="0066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Мій план здорового способу життя</a:t>
            </a:r>
            <a:r>
              <a:rPr lang="uk-UA" sz="3600" b="1" spc="200" dirty="0" smtClean="0">
                <a:ln w="29210">
                  <a:solidFill>
                    <a:srgbClr val="226C30"/>
                  </a:solidFill>
                </a:ln>
                <a:solidFill>
                  <a:srgbClr val="0066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Monotype Corsiva" pitchFamily="66" charset="0"/>
              </a:rPr>
              <a:t> </a:t>
            </a:r>
            <a:endParaRPr lang="ru-RU" sz="3600" b="1" spc="200" dirty="0">
              <a:ln w="29210">
                <a:solidFill>
                  <a:srgbClr val="226C30"/>
                </a:solidFill>
              </a:ln>
              <a:solidFill>
                <a:srgbClr val="0066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-74613" y="6215063"/>
            <a:ext cx="9218613" cy="642937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28" name="Picture 194" descr="F:\СЖАТЬ\19145956_1136292796472827_2296983118873930523_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393" y="2251200"/>
            <a:ext cx="2852295" cy="319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3250" y="1674440"/>
            <a:ext cx="57480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7030A0"/>
                </a:solidFill>
              </a:rPr>
              <a:t>Андрющенко Євгенія </a:t>
            </a:r>
            <a:r>
              <a:rPr lang="uk-UA" sz="2400" b="1" dirty="0" smtClean="0">
                <a:solidFill>
                  <a:srgbClr val="7030A0"/>
                </a:solidFill>
              </a:rPr>
              <a:t>Дмитрівна </a:t>
            </a:r>
            <a:endParaRPr lang="uk-UA" sz="2400" b="1" dirty="0">
              <a:solidFill>
                <a:srgbClr val="7030A0"/>
              </a:solidFill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7030A0"/>
                </a:solidFill>
              </a:rPr>
              <a:t>учениця 6 класу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7030A0"/>
                </a:solidFill>
              </a:rPr>
              <a:t>комунального закладу «</a:t>
            </a:r>
            <a:r>
              <a:rPr lang="uk-UA" sz="2400" dirty="0" err="1">
                <a:solidFill>
                  <a:srgbClr val="7030A0"/>
                </a:solidFill>
              </a:rPr>
              <a:t>Малинівський</a:t>
            </a:r>
            <a:endParaRPr lang="uk-UA" sz="2400" dirty="0">
              <a:solidFill>
                <a:srgbClr val="7030A0"/>
              </a:solidFill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7030A0"/>
                </a:solidFill>
              </a:rPr>
              <a:t>навчально-виховний комплекс «Загальноосвітня школа  І-ІІ ступенів – дошкільний навчальний заклад»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err="1">
                <a:solidFill>
                  <a:srgbClr val="7030A0"/>
                </a:solidFill>
              </a:rPr>
              <a:t>Нікольського</a:t>
            </a:r>
            <a:r>
              <a:rPr lang="uk-UA" sz="2400" dirty="0">
                <a:solidFill>
                  <a:srgbClr val="7030A0"/>
                </a:solidFill>
              </a:rPr>
              <a:t> району Донецької області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7030A0"/>
                </a:solidFill>
              </a:rPr>
              <a:t>вчитель: </a:t>
            </a:r>
            <a:r>
              <a:rPr lang="uk-UA" sz="2400" dirty="0" err="1">
                <a:solidFill>
                  <a:srgbClr val="7030A0"/>
                </a:solidFill>
              </a:rPr>
              <a:t>Тристан</a:t>
            </a:r>
            <a:r>
              <a:rPr lang="uk-UA" sz="2400" dirty="0">
                <a:solidFill>
                  <a:srgbClr val="7030A0"/>
                </a:solidFill>
              </a:rPr>
              <a:t> Валентина Василівна 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144" y="1000108"/>
            <a:ext cx="329143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       Ні!</a:t>
            </a:r>
          </a:p>
          <a:p>
            <a:endParaRPr lang="uk-UA" sz="24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7030A0"/>
                </a:solidFill>
              </a:rPr>
              <a:t>Сухарикам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7030A0"/>
                </a:solidFill>
              </a:rPr>
              <a:t>Газованим напоям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7030A0"/>
                </a:solidFill>
              </a:rPr>
              <a:t>Чіпсам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7030A0"/>
                </a:solidFill>
              </a:rPr>
              <a:t>Їжі з консервантами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7030A0"/>
                </a:solidFill>
              </a:rPr>
              <a:t>Довготривалим телефонним розмовам, роботі з </a:t>
            </a:r>
            <a:r>
              <a:rPr lang="uk-UA" sz="2400" dirty="0" err="1" smtClean="0">
                <a:solidFill>
                  <a:srgbClr val="7030A0"/>
                </a:solidFill>
              </a:rPr>
              <a:t>комп</a:t>
            </a:r>
            <a:r>
              <a:rPr lang="en-US" sz="2400" dirty="0" smtClean="0">
                <a:solidFill>
                  <a:srgbClr val="7030A0"/>
                </a:solidFill>
              </a:rPr>
              <a:t>`</a:t>
            </a:r>
            <a:r>
              <a:rPr lang="uk-UA" sz="2400" dirty="0" err="1" smtClean="0">
                <a:solidFill>
                  <a:srgbClr val="7030A0"/>
                </a:solidFill>
              </a:rPr>
              <a:t>ютером</a:t>
            </a:r>
            <a:endParaRPr lang="uk-UA" sz="2400" dirty="0" smtClean="0">
              <a:solidFill>
                <a:srgbClr val="7030A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uk-UA" sz="2400" dirty="0" smtClean="0"/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  <p:sp>
        <p:nvSpPr>
          <p:cNvPr id="11342" name="TextBox 3"/>
          <p:cNvSpPr txBox="1">
            <a:spLocks noChangeArrowheads="1"/>
          </p:cNvSpPr>
          <p:nvPr/>
        </p:nvSpPr>
        <p:spPr bwMode="auto">
          <a:xfrm flipH="1">
            <a:off x="0" y="9525"/>
            <a:ext cx="9121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4400" b="1">
                <a:solidFill>
                  <a:srgbClr val="006600"/>
                </a:solidFill>
              </a:rPr>
              <a:t>  Відмова від шкідливих звичок</a:t>
            </a:r>
            <a:endParaRPr lang="ru-RU" sz="4400" b="1">
              <a:solidFill>
                <a:srgbClr val="006600"/>
              </a:solidFill>
            </a:endParaRPr>
          </a:p>
        </p:txBody>
      </p:sp>
      <p:grpSp>
        <p:nvGrpSpPr>
          <p:cNvPr id="11314" name="Группа 35"/>
          <p:cNvGrpSpPr>
            <a:grpSpLocks/>
          </p:cNvGrpSpPr>
          <p:nvPr/>
        </p:nvGrpSpPr>
        <p:grpSpPr bwMode="auto">
          <a:xfrm>
            <a:off x="71438" y="5715000"/>
            <a:ext cx="179387" cy="322263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315" name="Группа 48"/>
          <p:cNvGrpSpPr>
            <a:grpSpLocks/>
          </p:cNvGrpSpPr>
          <p:nvPr/>
        </p:nvGrpSpPr>
        <p:grpSpPr bwMode="auto">
          <a:xfrm>
            <a:off x="285750" y="5715000"/>
            <a:ext cx="179388" cy="322263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316" name="Группа 54"/>
          <p:cNvGrpSpPr>
            <a:grpSpLocks/>
          </p:cNvGrpSpPr>
          <p:nvPr/>
        </p:nvGrpSpPr>
        <p:grpSpPr bwMode="auto">
          <a:xfrm>
            <a:off x="500063" y="5715000"/>
            <a:ext cx="179387" cy="322263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317" name="Группа 60"/>
          <p:cNvGrpSpPr>
            <a:grpSpLocks/>
          </p:cNvGrpSpPr>
          <p:nvPr/>
        </p:nvGrpSpPr>
        <p:grpSpPr bwMode="auto">
          <a:xfrm>
            <a:off x="714375" y="5715000"/>
            <a:ext cx="179388" cy="322263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318" name="Группа 66"/>
          <p:cNvGrpSpPr>
            <a:grpSpLocks/>
          </p:cNvGrpSpPr>
          <p:nvPr/>
        </p:nvGrpSpPr>
        <p:grpSpPr bwMode="auto">
          <a:xfrm>
            <a:off x="928688" y="5715000"/>
            <a:ext cx="179387" cy="322263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319" name="Группа 72"/>
          <p:cNvGrpSpPr>
            <a:grpSpLocks/>
          </p:cNvGrpSpPr>
          <p:nvPr/>
        </p:nvGrpSpPr>
        <p:grpSpPr bwMode="auto">
          <a:xfrm>
            <a:off x="1143000" y="5715000"/>
            <a:ext cx="179388" cy="322263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320" name="Группа 78"/>
          <p:cNvGrpSpPr>
            <a:grpSpLocks/>
          </p:cNvGrpSpPr>
          <p:nvPr/>
        </p:nvGrpSpPr>
        <p:grpSpPr bwMode="auto">
          <a:xfrm>
            <a:off x="1357313" y="5715000"/>
            <a:ext cx="179387" cy="322263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321" name="Группа 84"/>
          <p:cNvGrpSpPr>
            <a:grpSpLocks/>
          </p:cNvGrpSpPr>
          <p:nvPr/>
        </p:nvGrpSpPr>
        <p:grpSpPr bwMode="auto">
          <a:xfrm>
            <a:off x="1571625" y="5715000"/>
            <a:ext cx="179388" cy="322263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322" name="Группа 90"/>
          <p:cNvGrpSpPr>
            <a:grpSpLocks/>
          </p:cNvGrpSpPr>
          <p:nvPr/>
        </p:nvGrpSpPr>
        <p:grpSpPr bwMode="auto">
          <a:xfrm>
            <a:off x="1785938" y="5715000"/>
            <a:ext cx="179387" cy="322263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323" name="Группа 96"/>
          <p:cNvGrpSpPr>
            <a:grpSpLocks/>
          </p:cNvGrpSpPr>
          <p:nvPr/>
        </p:nvGrpSpPr>
        <p:grpSpPr bwMode="auto">
          <a:xfrm>
            <a:off x="2000250" y="5715000"/>
            <a:ext cx="179388" cy="322263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324" name="Группа 102"/>
          <p:cNvGrpSpPr>
            <a:grpSpLocks/>
          </p:cNvGrpSpPr>
          <p:nvPr/>
        </p:nvGrpSpPr>
        <p:grpSpPr bwMode="auto">
          <a:xfrm>
            <a:off x="2214563" y="5715000"/>
            <a:ext cx="179387" cy="322263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325" name="Группа 108"/>
          <p:cNvGrpSpPr>
            <a:grpSpLocks/>
          </p:cNvGrpSpPr>
          <p:nvPr/>
        </p:nvGrpSpPr>
        <p:grpSpPr bwMode="auto">
          <a:xfrm>
            <a:off x="2428875" y="5715000"/>
            <a:ext cx="179388" cy="322263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326" name="Группа 114"/>
          <p:cNvGrpSpPr>
            <a:grpSpLocks/>
          </p:cNvGrpSpPr>
          <p:nvPr/>
        </p:nvGrpSpPr>
        <p:grpSpPr bwMode="auto">
          <a:xfrm>
            <a:off x="2643188" y="5715000"/>
            <a:ext cx="179387" cy="322263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327" name="Группа 120"/>
          <p:cNvGrpSpPr>
            <a:grpSpLocks/>
          </p:cNvGrpSpPr>
          <p:nvPr/>
        </p:nvGrpSpPr>
        <p:grpSpPr bwMode="auto">
          <a:xfrm>
            <a:off x="2857500" y="5715000"/>
            <a:ext cx="179388" cy="322263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328" name="Группа 126"/>
          <p:cNvGrpSpPr>
            <a:grpSpLocks/>
          </p:cNvGrpSpPr>
          <p:nvPr/>
        </p:nvGrpSpPr>
        <p:grpSpPr bwMode="auto">
          <a:xfrm>
            <a:off x="3071813" y="5715000"/>
            <a:ext cx="179387" cy="322263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329" name="Группа 132"/>
          <p:cNvGrpSpPr>
            <a:grpSpLocks/>
          </p:cNvGrpSpPr>
          <p:nvPr/>
        </p:nvGrpSpPr>
        <p:grpSpPr bwMode="auto">
          <a:xfrm>
            <a:off x="3286125" y="5715000"/>
            <a:ext cx="179388" cy="322263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330" name="Группа 138"/>
          <p:cNvGrpSpPr>
            <a:grpSpLocks/>
          </p:cNvGrpSpPr>
          <p:nvPr/>
        </p:nvGrpSpPr>
        <p:grpSpPr bwMode="auto">
          <a:xfrm>
            <a:off x="3500438" y="5715000"/>
            <a:ext cx="179387" cy="322263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331" name="Группа 144"/>
          <p:cNvGrpSpPr>
            <a:grpSpLocks/>
          </p:cNvGrpSpPr>
          <p:nvPr/>
        </p:nvGrpSpPr>
        <p:grpSpPr bwMode="auto">
          <a:xfrm>
            <a:off x="3714750" y="5715000"/>
            <a:ext cx="179388" cy="322263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332" name="Группа 150"/>
          <p:cNvGrpSpPr>
            <a:grpSpLocks/>
          </p:cNvGrpSpPr>
          <p:nvPr/>
        </p:nvGrpSpPr>
        <p:grpSpPr bwMode="auto">
          <a:xfrm>
            <a:off x="3929063" y="5715000"/>
            <a:ext cx="179387" cy="322263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333" name="Группа 156"/>
          <p:cNvGrpSpPr>
            <a:grpSpLocks/>
          </p:cNvGrpSpPr>
          <p:nvPr/>
        </p:nvGrpSpPr>
        <p:grpSpPr bwMode="auto">
          <a:xfrm>
            <a:off x="4143375" y="5715000"/>
            <a:ext cx="179388" cy="322263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334" name="Группа 162"/>
          <p:cNvGrpSpPr>
            <a:grpSpLocks/>
          </p:cNvGrpSpPr>
          <p:nvPr/>
        </p:nvGrpSpPr>
        <p:grpSpPr bwMode="auto">
          <a:xfrm>
            <a:off x="4357688" y="5715000"/>
            <a:ext cx="179387" cy="322263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335" name="Группа 168"/>
          <p:cNvGrpSpPr>
            <a:grpSpLocks/>
          </p:cNvGrpSpPr>
          <p:nvPr/>
        </p:nvGrpSpPr>
        <p:grpSpPr bwMode="auto">
          <a:xfrm>
            <a:off x="4572000" y="5715000"/>
            <a:ext cx="179388" cy="322263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69" name="Прямоугольник 168"/>
          <p:cNvSpPr/>
          <p:nvPr/>
        </p:nvSpPr>
        <p:spPr>
          <a:xfrm>
            <a:off x="971550" y="105251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11340" name="Прямоугольник 162"/>
          <p:cNvSpPr>
            <a:spLocks noChangeArrowheads="1"/>
          </p:cNvSpPr>
          <p:nvPr/>
        </p:nvSpPr>
        <p:spPr bwMode="auto">
          <a:xfrm>
            <a:off x="-2843213" y="2124075"/>
            <a:ext cx="785812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4800"/>
          </a:p>
        </p:txBody>
      </p:sp>
      <p:sp>
        <p:nvSpPr>
          <p:cNvPr id="11341" name="Прямоугольник 175"/>
          <p:cNvSpPr>
            <a:spLocks noChangeArrowheads="1"/>
          </p:cNvSpPr>
          <p:nvPr/>
        </p:nvSpPr>
        <p:spPr bwMode="auto">
          <a:xfrm>
            <a:off x="500063" y="1571625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4000" b="1">
                <a:latin typeface="Monotype Corsiva" pitchFamily="66" charset="0"/>
              </a:rPr>
              <a:t> </a:t>
            </a:r>
            <a:endParaRPr lang="ru-RU" sz="4000" b="1">
              <a:latin typeface="Monotype Corsiva" pitchFamily="66" charset="0"/>
            </a:endParaRPr>
          </a:p>
        </p:txBody>
      </p:sp>
      <p:pic>
        <p:nvPicPr>
          <p:cNvPr id="2050" name="Picture 2" descr="F:\КОНКУРС МІЙ ЗСЖ\Фото-02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757" y="1052513"/>
            <a:ext cx="5400524" cy="526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65041"/>
            <a:ext cx="54726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 smtClean="0">
                <a:solidFill>
                  <a:srgbClr val="7030A0"/>
                </a:solidFill>
              </a:rPr>
              <a:t>Прагну бути гармонійно розвиненою людиною</a:t>
            </a:r>
            <a:r>
              <a:rPr lang="uk-UA" sz="2800" dirty="0" smtClean="0">
                <a:solidFill>
                  <a:srgbClr val="7030A0"/>
                </a:solidFill>
              </a:rPr>
              <a:t>: </a:t>
            </a:r>
          </a:p>
          <a:p>
            <a:endParaRPr lang="uk-UA" sz="2400" dirty="0" smtClean="0">
              <a:solidFill>
                <a:srgbClr val="7030A0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uk-UA" sz="2400" dirty="0" smtClean="0">
                <a:solidFill>
                  <a:srgbClr val="7030A0"/>
                </a:solidFill>
              </a:rPr>
              <a:t>Дбаю про збагачення свого інтелекту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solidFill>
                  <a:srgbClr val="7030A0"/>
                </a:solidFill>
              </a:rPr>
              <a:t>2. Цікавлюся сучасною </a:t>
            </a:r>
          </a:p>
          <a:p>
            <a:pPr>
              <a:lnSpc>
                <a:spcPct val="150000"/>
              </a:lnSpc>
            </a:pPr>
            <a:r>
              <a:rPr lang="uk-UA" sz="2400" dirty="0">
                <a:solidFill>
                  <a:srgbClr val="7030A0"/>
                </a:solidFill>
              </a:rPr>
              <a:t> </a:t>
            </a:r>
            <a:r>
              <a:rPr lang="uk-UA" sz="2400" dirty="0" smtClean="0">
                <a:solidFill>
                  <a:srgbClr val="7030A0"/>
                </a:solidFill>
              </a:rPr>
              <a:t>   українською музикою,    </a:t>
            </a:r>
          </a:p>
          <a:p>
            <a:pPr>
              <a:lnSpc>
                <a:spcPct val="150000"/>
              </a:lnSpc>
            </a:pPr>
            <a:r>
              <a:rPr lang="uk-UA" sz="2400" dirty="0">
                <a:solidFill>
                  <a:srgbClr val="7030A0"/>
                </a:solidFill>
              </a:rPr>
              <a:t> </a:t>
            </a:r>
            <a:r>
              <a:rPr lang="uk-UA" sz="2400" dirty="0" smtClean="0">
                <a:solidFill>
                  <a:srgbClr val="7030A0"/>
                </a:solidFill>
              </a:rPr>
              <a:t>    літературою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solidFill>
                  <a:srgbClr val="7030A0"/>
                </a:solidFill>
              </a:rPr>
              <a:t>3. Відвідую танцювальний гурток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solidFill>
                  <a:srgbClr val="7030A0"/>
                </a:solidFill>
              </a:rPr>
              <a:t>4. Переглядаю відео уроки з етикету 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2369" name="TextBox 1"/>
          <p:cNvSpPr txBox="1">
            <a:spLocks noChangeArrowheads="1"/>
          </p:cNvSpPr>
          <p:nvPr/>
        </p:nvSpPr>
        <p:spPr bwMode="auto">
          <a:xfrm>
            <a:off x="0" y="52388"/>
            <a:ext cx="91217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3600" b="1" dirty="0">
                <a:solidFill>
                  <a:srgbClr val="006600"/>
                </a:solidFill>
              </a:rPr>
              <a:t>            Інтелектуальний, етичний,</a:t>
            </a:r>
          </a:p>
          <a:p>
            <a:pPr eaLnBrk="1" hangingPunct="1"/>
            <a:r>
              <a:rPr lang="uk-UA" sz="3600" b="1" dirty="0">
                <a:solidFill>
                  <a:srgbClr val="006600"/>
                </a:solidFill>
              </a:rPr>
              <a:t>                духовний розвиток</a:t>
            </a:r>
            <a:endParaRPr lang="ru-RU" sz="3600" b="1" dirty="0">
              <a:solidFill>
                <a:srgbClr val="006600"/>
              </a:solidFill>
            </a:endParaRPr>
          </a:p>
        </p:txBody>
      </p:sp>
      <p:grpSp>
        <p:nvGrpSpPr>
          <p:cNvPr id="12351" name="Группа 102"/>
          <p:cNvGrpSpPr>
            <a:grpSpLocks/>
          </p:cNvGrpSpPr>
          <p:nvPr/>
        </p:nvGrpSpPr>
        <p:grpSpPr bwMode="auto">
          <a:xfrm>
            <a:off x="2214563" y="5715000"/>
            <a:ext cx="179387" cy="322263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2352" name="Группа 108"/>
          <p:cNvGrpSpPr>
            <a:grpSpLocks/>
          </p:cNvGrpSpPr>
          <p:nvPr/>
        </p:nvGrpSpPr>
        <p:grpSpPr bwMode="auto">
          <a:xfrm>
            <a:off x="2428875" y="5715000"/>
            <a:ext cx="179388" cy="322263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2353" name="Группа 114"/>
          <p:cNvGrpSpPr>
            <a:grpSpLocks/>
          </p:cNvGrpSpPr>
          <p:nvPr/>
        </p:nvGrpSpPr>
        <p:grpSpPr bwMode="auto">
          <a:xfrm>
            <a:off x="2643188" y="5715000"/>
            <a:ext cx="179387" cy="322263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2354" name="Группа 120"/>
          <p:cNvGrpSpPr>
            <a:grpSpLocks/>
          </p:cNvGrpSpPr>
          <p:nvPr/>
        </p:nvGrpSpPr>
        <p:grpSpPr bwMode="auto">
          <a:xfrm>
            <a:off x="2857500" y="5715000"/>
            <a:ext cx="179388" cy="322263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2355" name="Группа 126"/>
          <p:cNvGrpSpPr>
            <a:grpSpLocks/>
          </p:cNvGrpSpPr>
          <p:nvPr/>
        </p:nvGrpSpPr>
        <p:grpSpPr bwMode="auto">
          <a:xfrm>
            <a:off x="3071813" y="5715000"/>
            <a:ext cx="179387" cy="322263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2356" name="Группа 132"/>
          <p:cNvGrpSpPr>
            <a:grpSpLocks/>
          </p:cNvGrpSpPr>
          <p:nvPr/>
        </p:nvGrpSpPr>
        <p:grpSpPr bwMode="auto">
          <a:xfrm>
            <a:off x="3286125" y="5715000"/>
            <a:ext cx="179388" cy="322263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2357" name="Группа 138"/>
          <p:cNvGrpSpPr>
            <a:grpSpLocks/>
          </p:cNvGrpSpPr>
          <p:nvPr/>
        </p:nvGrpSpPr>
        <p:grpSpPr bwMode="auto">
          <a:xfrm>
            <a:off x="3500438" y="5715000"/>
            <a:ext cx="179387" cy="322263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2358" name="Группа 144"/>
          <p:cNvGrpSpPr>
            <a:grpSpLocks/>
          </p:cNvGrpSpPr>
          <p:nvPr/>
        </p:nvGrpSpPr>
        <p:grpSpPr bwMode="auto">
          <a:xfrm>
            <a:off x="3714750" y="5715000"/>
            <a:ext cx="179388" cy="322263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2359" name="Группа 150"/>
          <p:cNvGrpSpPr>
            <a:grpSpLocks/>
          </p:cNvGrpSpPr>
          <p:nvPr/>
        </p:nvGrpSpPr>
        <p:grpSpPr bwMode="auto">
          <a:xfrm>
            <a:off x="3929063" y="5715000"/>
            <a:ext cx="179387" cy="322263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2360" name="Группа 156"/>
          <p:cNvGrpSpPr>
            <a:grpSpLocks/>
          </p:cNvGrpSpPr>
          <p:nvPr/>
        </p:nvGrpSpPr>
        <p:grpSpPr bwMode="auto">
          <a:xfrm>
            <a:off x="4143375" y="5715000"/>
            <a:ext cx="179388" cy="322263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2361" name="Группа 162"/>
          <p:cNvGrpSpPr>
            <a:grpSpLocks/>
          </p:cNvGrpSpPr>
          <p:nvPr/>
        </p:nvGrpSpPr>
        <p:grpSpPr bwMode="auto">
          <a:xfrm>
            <a:off x="4357688" y="5715000"/>
            <a:ext cx="179387" cy="322263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2362" name="Группа 168"/>
          <p:cNvGrpSpPr>
            <a:grpSpLocks/>
          </p:cNvGrpSpPr>
          <p:nvPr/>
        </p:nvGrpSpPr>
        <p:grpSpPr bwMode="auto">
          <a:xfrm>
            <a:off x="4572000" y="5715000"/>
            <a:ext cx="179388" cy="322263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69" name="Прямоугольник 168"/>
          <p:cNvSpPr/>
          <p:nvPr/>
        </p:nvSpPr>
        <p:spPr>
          <a:xfrm>
            <a:off x="971550" y="105251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12367" name="Прямоугольник 162"/>
          <p:cNvSpPr>
            <a:spLocks noChangeArrowheads="1"/>
          </p:cNvSpPr>
          <p:nvPr/>
        </p:nvSpPr>
        <p:spPr bwMode="auto">
          <a:xfrm>
            <a:off x="928688" y="1571625"/>
            <a:ext cx="7858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4800"/>
          </a:p>
        </p:txBody>
      </p:sp>
      <p:sp>
        <p:nvSpPr>
          <p:cNvPr id="12368" name="Прямоугольник 175"/>
          <p:cNvSpPr>
            <a:spLocks noChangeArrowheads="1"/>
          </p:cNvSpPr>
          <p:nvPr/>
        </p:nvSpPr>
        <p:spPr bwMode="auto">
          <a:xfrm>
            <a:off x="500063" y="1571625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4000" b="1" dirty="0" smtClean="0">
                <a:latin typeface="Monotype Corsiva" pitchFamily="66" charset="0"/>
              </a:rPr>
              <a:t> 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12370" name="Picture 2" descr="F:\СЖАТЬ\S111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9631" y="4000504"/>
            <a:ext cx="3247181" cy="259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1" name="Picture 3" descr="F:\СЖАТЬ\S11200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9631" y="1238780"/>
            <a:ext cx="3247181" cy="247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65" name="Группа 35"/>
          <p:cNvGrpSpPr>
            <a:grpSpLocks/>
          </p:cNvGrpSpPr>
          <p:nvPr/>
        </p:nvGrpSpPr>
        <p:grpSpPr bwMode="auto">
          <a:xfrm>
            <a:off x="71438" y="5715000"/>
            <a:ext cx="179387" cy="322263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366" name="Группа 48"/>
          <p:cNvGrpSpPr>
            <a:grpSpLocks/>
          </p:cNvGrpSpPr>
          <p:nvPr/>
        </p:nvGrpSpPr>
        <p:grpSpPr bwMode="auto">
          <a:xfrm>
            <a:off x="285750" y="5715000"/>
            <a:ext cx="179388" cy="322263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367" name="Группа 54"/>
          <p:cNvGrpSpPr>
            <a:grpSpLocks/>
          </p:cNvGrpSpPr>
          <p:nvPr/>
        </p:nvGrpSpPr>
        <p:grpSpPr bwMode="auto">
          <a:xfrm>
            <a:off x="500063" y="5715000"/>
            <a:ext cx="179387" cy="322263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368" name="Группа 60"/>
          <p:cNvGrpSpPr>
            <a:grpSpLocks/>
          </p:cNvGrpSpPr>
          <p:nvPr/>
        </p:nvGrpSpPr>
        <p:grpSpPr bwMode="auto">
          <a:xfrm>
            <a:off x="714375" y="5715000"/>
            <a:ext cx="179388" cy="322263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369" name="Группа 66"/>
          <p:cNvGrpSpPr>
            <a:grpSpLocks/>
          </p:cNvGrpSpPr>
          <p:nvPr/>
        </p:nvGrpSpPr>
        <p:grpSpPr bwMode="auto">
          <a:xfrm>
            <a:off x="928688" y="5715000"/>
            <a:ext cx="179387" cy="322263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370" name="Группа 72"/>
          <p:cNvGrpSpPr>
            <a:grpSpLocks/>
          </p:cNvGrpSpPr>
          <p:nvPr/>
        </p:nvGrpSpPr>
        <p:grpSpPr bwMode="auto">
          <a:xfrm>
            <a:off x="1143000" y="5715000"/>
            <a:ext cx="179388" cy="322263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371" name="Группа 78"/>
          <p:cNvGrpSpPr>
            <a:grpSpLocks/>
          </p:cNvGrpSpPr>
          <p:nvPr/>
        </p:nvGrpSpPr>
        <p:grpSpPr bwMode="auto">
          <a:xfrm>
            <a:off x="1357313" y="5715000"/>
            <a:ext cx="179387" cy="322263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372" name="Группа 84"/>
          <p:cNvGrpSpPr>
            <a:grpSpLocks/>
          </p:cNvGrpSpPr>
          <p:nvPr/>
        </p:nvGrpSpPr>
        <p:grpSpPr bwMode="auto">
          <a:xfrm>
            <a:off x="1571625" y="5715000"/>
            <a:ext cx="179388" cy="322263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373" name="Группа 90"/>
          <p:cNvGrpSpPr>
            <a:grpSpLocks/>
          </p:cNvGrpSpPr>
          <p:nvPr/>
        </p:nvGrpSpPr>
        <p:grpSpPr bwMode="auto">
          <a:xfrm>
            <a:off x="1785938" y="5715000"/>
            <a:ext cx="179387" cy="322263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374" name="Группа 96"/>
          <p:cNvGrpSpPr>
            <a:grpSpLocks/>
          </p:cNvGrpSpPr>
          <p:nvPr/>
        </p:nvGrpSpPr>
        <p:grpSpPr bwMode="auto">
          <a:xfrm>
            <a:off x="2000250" y="5715000"/>
            <a:ext cx="179388" cy="322263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375" name="Группа 102"/>
          <p:cNvGrpSpPr>
            <a:grpSpLocks/>
          </p:cNvGrpSpPr>
          <p:nvPr/>
        </p:nvGrpSpPr>
        <p:grpSpPr bwMode="auto">
          <a:xfrm>
            <a:off x="2214563" y="5715000"/>
            <a:ext cx="179387" cy="322263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376" name="Группа 108"/>
          <p:cNvGrpSpPr>
            <a:grpSpLocks/>
          </p:cNvGrpSpPr>
          <p:nvPr/>
        </p:nvGrpSpPr>
        <p:grpSpPr bwMode="auto">
          <a:xfrm>
            <a:off x="2428875" y="5715000"/>
            <a:ext cx="179388" cy="322263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377" name="Группа 114"/>
          <p:cNvGrpSpPr>
            <a:grpSpLocks/>
          </p:cNvGrpSpPr>
          <p:nvPr/>
        </p:nvGrpSpPr>
        <p:grpSpPr bwMode="auto">
          <a:xfrm>
            <a:off x="2643188" y="5715000"/>
            <a:ext cx="179387" cy="322263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378" name="Группа 120"/>
          <p:cNvGrpSpPr>
            <a:grpSpLocks/>
          </p:cNvGrpSpPr>
          <p:nvPr/>
        </p:nvGrpSpPr>
        <p:grpSpPr bwMode="auto">
          <a:xfrm>
            <a:off x="2857500" y="5715000"/>
            <a:ext cx="179388" cy="322263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379" name="Группа 126"/>
          <p:cNvGrpSpPr>
            <a:grpSpLocks/>
          </p:cNvGrpSpPr>
          <p:nvPr/>
        </p:nvGrpSpPr>
        <p:grpSpPr bwMode="auto">
          <a:xfrm>
            <a:off x="3071813" y="5715000"/>
            <a:ext cx="179387" cy="322263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380" name="Группа 132"/>
          <p:cNvGrpSpPr>
            <a:grpSpLocks/>
          </p:cNvGrpSpPr>
          <p:nvPr/>
        </p:nvGrpSpPr>
        <p:grpSpPr bwMode="auto">
          <a:xfrm>
            <a:off x="3286125" y="5715000"/>
            <a:ext cx="179388" cy="322263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381" name="Группа 138"/>
          <p:cNvGrpSpPr>
            <a:grpSpLocks/>
          </p:cNvGrpSpPr>
          <p:nvPr/>
        </p:nvGrpSpPr>
        <p:grpSpPr bwMode="auto">
          <a:xfrm>
            <a:off x="3500438" y="5715000"/>
            <a:ext cx="179387" cy="322263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382" name="Группа 144"/>
          <p:cNvGrpSpPr>
            <a:grpSpLocks/>
          </p:cNvGrpSpPr>
          <p:nvPr/>
        </p:nvGrpSpPr>
        <p:grpSpPr bwMode="auto">
          <a:xfrm>
            <a:off x="3714750" y="5715000"/>
            <a:ext cx="179388" cy="322263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383" name="Группа 150"/>
          <p:cNvGrpSpPr>
            <a:grpSpLocks/>
          </p:cNvGrpSpPr>
          <p:nvPr/>
        </p:nvGrpSpPr>
        <p:grpSpPr bwMode="auto">
          <a:xfrm>
            <a:off x="3929063" y="5715000"/>
            <a:ext cx="179387" cy="322263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384" name="Группа 156"/>
          <p:cNvGrpSpPr>
            <a:grpSpLocks/>
          </p:cNvGrpSpPr>
          <p:nvPr/>
        </p:nvGrpSpPr>
        <p:grpSpPr bwMode="auto">
          <a:xfrm>
            <a:off x="4143375" y="5715000"/>
            <a:ext cx="179388" cy="322263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385" name="Группа 162"/>
          <p:cNvGrpSpPr>
            <a:grpSpLocks/>
          </p:cNvGrpSpPr>
          <p:nvPr/>
        </p:nvGrpSpPr>
        <p:grpSpPr bwMode="auto">
          <a:xfrm>
            <a:off x="4357688" y="5715000"/>
            <a:ext cx="179387" cy="322263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3386" name="Группа 168"/>
          <p:cNvGrpSpPr>
            <a:grpSpLocks/>
          </p:cNvGrpSpPr>
          <p:nvPr/>
        </p:nvGrpSpPr>
        <p:grpSpPr bwMode="auto">
          <a:xfrm>
            <a:off x="4572000" y="5715000"/>
            <a:ext cx="179388" cy="322263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69" name="Прямоугольник 168"/>
          <p:cNvSpPr/>
          <p:nvPr/>
        </p:nvSpPr>
        <p:spPr>
          <a:xfrm>
            <a:off x="971550" y="105251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13391" name="Прямоугольник 162"/>
          <p:cNvSpPr>
            <a:spLocks noChangeArrowheads="1"/>
          </p:cNvSpPr>
          <p:nvPr/>
        </p:nvSpPr>
        <p:spPr bwMode="auto">
          <a:xfrm>
            <a:off x="928688" y="1571625"/>
            <a:ext cx="7858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4800"/>
          </a:p>
        </p:txBody>
      </p:sp>
      <p:sp>
        <p:nvSpPr>
          <p:cNvPr id="13392" name="Прямоугольник 175"/>
          <p:cNvSpPr>
            <a:spLocks noChangeArrowheads="1"/>
          </p:cNvSpPr>
          <p:nvPr/>
        </p:nvSpPr>
        <p:spPr bwMode="auto">
          <a:xfrm>
            <a:off x="409903" y="1254906"/>
            <a:ext cx="42513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uk-UA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Щоденні гігієнічні процедури  </a:t>
            </a:r>
          </a:p>
          <a:p>
            <a:pPr>
              <a:lnSpc>
                <a:spcPct val="150000"/>
              </a:lnSpc>
            </a:pPr>
            <a:r>
              <a:rPr lang="uk-UA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2. Охайний зовнішній вигляд </a:t>
            </a:r>
          </a:p>
          <a:p>
            <a:pPr>
              <a:lnSpc>
                <a:spcPct val="150000"/>
              </a:lnSpc>
            </a:pPr>
            <a:r>
              <a:rPr lang="uk-UA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3. Порядок в кімнаті, в портфелі  </a:t>
            </a: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93" name="TextBox 1"/>
          <p:cNvSpPr txBox="1">
            <a:spLocks noChangeArrowheads="1"/>
          </p:cNvSpPr>
          <p:nvPr/>
        </p:nvSpPr>
        <p:spPr bwMode="auto">
          <a:xfrm>
            <a:off x="2465388" y="117436"/>
            <a:ext cx="52308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3600" b="1" dirty="0">
                <a:solidFill>
                  <a:srgbClr val="006600"/>
                </a:solidFill>
              </a:rPr>
              <a:t>Особиста гігієна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3074" name="Picture 2" descr="F:\КОНКУРС МІЙ ЗСЖ\112CDPFQ\S112004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9975" y="1593393"/>
            <a:ext cx="4605539" cy="46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Прямоугольник 182"/>
          <p:cNvSpPr/>
          <p:nvPr/>
        </p:nvSpPr>
        <p:spPr>
          <a:xfrm rot="5400000">
            <a:off x="6322219" y="3607594"/>
            <a:ext cx="5429250" cy="214312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715418" y="3701256"/>
            <a:ext cx="5429250" cy="214313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0" name="Прямоугольник 189"/>
          <p:cNvSpPr/>
          <p:nvPr/>
        </p:nvSpPr>
        <p:spPr>
          <a:xfrm>
            <a:off x="-128588" y="17463"/>
            <a:ext cx="9309101" cy="1143000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6443" name="Группа 35"/>
          <p:cNvGrpSpPr>
            <a:grpSpLocks/>
          </p:cNvGrpSpPr>
          <p:nvPr/>
        </p:nvGrpSpPr>
        <p:grpSpPr bwMode="auto">
          <a:xfrm>
            <a:off x="142875" y="357188"/>
            <a:ext cx="179388" cy="32226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444" name="Группа 48"/>
          <p:cNvGrpSpPr>
            <a:grpSpLocks/>
          </p:cNvGrpSpPr>
          <p:nvPr/>
        </p:nvGrpSpPr>
        <p:grpSpPr bwMode="auto">
          <a:xfrm>
            <a:off x="357188" y="357188"/>
            <a:ext cx="179387" cy="32226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445" name="Группа 54"/>
          <p:cNvGrpSpPr>
            <a:grpSpLocks/>
          </p:cNvGrpSpPr>
          <p:nvPr/>
        </p:nvGrpSpPr>
        <p:grpSpPr bwMode="auto">
          <a:xfrm>
            <a:off x="571500" y="357188"/>
            <a:ext cx="179388" cy="32226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446" name="Группа 60"/>
          <p:cNvGrpSpPr>
            <a:grpSpLocks/>
          </p:cNvGrpSpPr>
          <p:nvPr/>
        </p:nvGrpSpPr>
        <p:grpSpPr bwMode="auto">
          <a:xfrm>
            <a:off x="785813" y="357188"/>
            <a:ext cx="179387" cy="32226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447" name="Группа 66"/>
          <p:cNvGrpSpPr>
            <a:grpSpLocks/>
          </p:cNvGrpSpPr>
          <p:nvPr/>
        </p:nvGrpSpPr>
        <p:grpSpPr bwMode="auto">
          <a:xfrm>
            <a:off x="1000125" y="357188"/>
            <a:ext cx="179388" cy="32226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448" name="Группа 72"/>
          <p:cNvGrpSpPr>
            <a:grpSpLocks/>
          </p:cNvGrpSpPr>
          <p:nvPr/>
        </p:nvGrpSpPr>
        <p:grpSpPr bwMode="auto">
          <a:xfrm>
            <a:off x="1214438" y="357188"/>
            <a:ext cx="179387" cy="32226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449" name="Группа 78"/>
          <p:cNvGrpSpPr>
            <a:grpSpLocks/>
          </p:cNvGrpSpPr>
          <p:nvPr/>
        </p:nvGrpSpPr>
        <p:grpSpPr bwMode="auto">
          <a:xfrm>
            <a:off x="1428750" y="357188"/>
            <a:ext cx="179388" cy="32226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450" name="Группа 84"/>
          <p:cNvGrpSpPr>
            <a:grpSpLocks/>
          </p:cNvGrpSpPr>
          <p:nvPr/>
        </p:nvGrpSpPr>
        <p:grpSpPr bwMode="auto">
          <a:xfrm>
            <a:off x="1643063" y="357188"/>
            <a:ext cx="179387" cy="32226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451" name="Группа 90"/>
          <p:cNvGrpSpPr>
            <a:grpSpLocks/>
          </p:cNvGrpSpPr>
          <p:nvPr/>
        </p:nvGrpSpPr>
        <p:grpSpPr bwMode="auto">
          <a:xfrm>
            <a:off x="1857375" y="357188"/>
            <a:ext cx="179388" cy="32226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452" name="Группа 96"/>
          <p:cNvGrpSpPr>
            <a:grpSpLocks/>
          </p:cNvGrpSpPr>
          <p:nvPr/>
        </p:nvGrpSpPr>
        <p:grpSpPr bwMode="auto">
          <a:xfrm>
            <a:off x="2071688" y="357188"/>
            <a:ext cx="179387" cy="32226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453" name="Группа 102"/>
          <p:cNvGrpSpPr>
            <a:grpSpLocks/>
          </p:cNvGrpSpPr>
          <p:nvPr/>
        </p:nvGrpSpPr>
        <p:grpSpPr bwMode="auto">
          <a:xfrm>
            <a:off x="2286000" y="357188"/>
            <a:ext cx="179388" cy="32226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454" name="Группа 108"/>
          <p:cNvGrpSpPr>
            <a:grpSpLocks/>
          </p:cNvGrpSpPr>
          <p:nvPr/>
        </p:nvGrpSpPr>
        <p:grpSpPr bwMode="auto">
          <a:xfrm>
            <a:off x="2500313" y="357188"/>
            <a:ext cx="179387" cy="32226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455" name="Группа 114"/>
          <p:cNvGrpSpPr>
            <a:grpSpLocks/>
          </p:cNvGrpSpPr>
          <p:nvPr/>
        </p:nvGrpSpPr>
        <p:grpSpPr bwMode="auto">
          <a:xfrm>
            <a:off x="2714625" y="357188"/>
            <a:ext cx="179388" cy="32226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456" name="Группа 120"/>
          <p:cNvGrpSpPr>
            <a:grpSpLocks/>
          </p:cNvGrpSpPr>
          <p:nvPr/>
        </p:nvGrpSpPr>
        <p:grpSpPr bwMode="auto">
          <a:xfrm>
            <a:off x="2928938" y="357188"/>
            <a:ext cx="179387" cy="32226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457" name="Группа 126"/>
          <p:cNvGrpSpPr>
            <a:grpSpLocks/>
          </p:cNvGrpSpPr>
          <p:nvPr/>
        </p:nvGrpSpPr>
        <p:grpSpPr bwMode="auto">
          <a:xfrm>
            <a:off x="3143250" y="357188"/>
            <a:ext cx="179388" cy="32226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458" name="Группа 132"/>
          <p:cNvGrpSpPr>
            <a:grpSpLocks/>
          </p:cNvGrpSpPr>
          <p:nvPr/>
        </p:nvGrpSpPr>
        <p:grpSpPr bwMode="auto">
          <a:xfrm>
            <a:off x="3357563" y="357188"/>
            <a:ext cx="179387" cy="32226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459" name="Группа 138"/>
          <p:cNvGrpSpPr>
            <a:grpSpLocks/>
          </p:cNvGrpSpPr>
          <p:nvPr/>
        </p:nvGrpSpPr>
        <p:grpSpPr bwMode="auto">
          <a:xfrm>
            <a:off x="3571875" y="357188"/>
            <a:ext cx="179388" cy="32226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460" name="Группа 144"/>
          <p:cNvGrpSpPr>
            <a:grpSpLocks/>
          </p:cNvGrpSpPr>
          <p:nvPr/>
        </p:nvGrpSpPr>
        <p:grpSpPr bwMode="auto">
          <a:xfrm>
            <a:off x="3786188" y="357188"/>
            <a:ext cx="179387" cy="32226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461" name="Группа 150"/>
          <p:cNvGrpSpPr>
            <a:grpSpLocks/>
          </p:cNvGrpSpPr>
          <p:nvPr/>
        </p:nvGrpSpPr>
        <p:grpSpPr bwMode="auto">
          <a:xfrm>
            <a:off x="4000500" y="357188"/>
            <a:ext cx="179388" cy="32226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462" name="Группа 156"/>
          <p:cNvGrpSpPr>
            <a:grpSpLocks/>
          </p:cNvGrpSpPr>
          <p:nvPr/>
        </p:nvGrpSpPr>
        <p:grpSpPr bwMode="auto">
          <a:xfrm>
            <a:off x="4214813" y="357188"/>
            <a:ext cx="179387" cy="32226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463" name="Группа 162"/>
          <p:cNvGrpSpPr>
            <a:grpSpLocks/>
          </p:cNvGrpSpPr>
          <p:nvPr/>
        </p:nvGrpSpPr>
        <p:grpSpPr bwMode="auto">
          <a:xfrm>
            <a:off x="4429125" y="357188"/>
            <a:ext cx="179388" cy="32226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144" y="5572026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377" y="5643351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144" y="5714675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000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6464" name="Группа 168"/>
          <p:cNvGrpSpPr>
            <a:grpSpLocks/>
          </p:cNvGrpSpPr>
          <p:nvPr/>
        </p:nvGrpSpPr>
        <p:grpSpPr bwMode="auto">
          <a:xfrm>
            <a:off x="4643438" y="357188"/>
            <a:ext cx="179387" cy="32226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144" y="5572026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378" y="5643351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144" y="5714675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000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-107950" y="142851"/>
            <a:ext cx="9230302" cy="1125561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spc="200" dirty="0" smtClean="0">
                <a:ln w="29210">
                  <a:solidFill>
                    <a:srgbClr val="226C30"/>
                  </a:solidFill>
                </a:ln>
                <a:solidFill>
                  <a:srgbClr val="00B05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Мій план здорового способу життя</a:t>
            </a:r>
            <a:endParaRPr lang="ru-RU" sz="3600" b="1" spc="200" dirty="0">
              <a:ln w="29210">
                <a:solidFill>
                  <a:srgbClr val="226C30"/>
                </a:solidFill>
              </a:ln>
              <a:solidFill>
                <a:srgbClr val="00B05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-128588" y="6226175"/>
            <a:ext cx="9290051" cy="642938"/>
          </a:xfrm>
          <a:prstGeom prst="rect">
            <a:avLst/>
          </a:prstGeom>
          <a:gradFill flip="none" rotWithShape="1">
            <a:gsLst>
              <a:gs pos="0">
                <a:srgbClr val="B7E080"/>
              </a:gs>
              <a:gs pos="8000">
                <a:srgbClr val="FBFFE1"/>
              </a:gs>
              <a:gs pos="19000">
                <a:srgbClr val="B7E080"/>
              </a:gs>
              <a:gs pos="70000">
                <a:srgbClr val="92D050"/>
              </a:gs>
              <a:gs pos="100000">
                <a:srgbClr val="156B13"/>
              </a:gs>
            </a:gsLst>
            <a:lin ang="5400000" scaled="1"/>
            <a:tileRect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467" name="Picture 193" descr="F:\СЖАТЬ\S11200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285875"/>
            <a:ext cx="7314579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68" name="TextBox 1"/>
          <p:cNvSpPr txBox="1">
            <a:spLocks noChangeArrowheads="1"/>
          </p:cNvSpPr>
          <p:nvPr/>
        </p:nvSpPr>
        <p:spPr bwMode="auto">
          <a:xfrm>
            <a:off x="412750" y="5164531"/>
            <a:ext cx="82486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3200" dirty="0">
                <a:solidFill>
                  <a:srgbClr val="7030A0"/>
                </a:solidFill>
              </a:rPr>
              <a:t>Той, хто веде здоровий спосіб життя, робить вигідну інвестицію у своє майбутнє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" name="TextBox 2"/>
          <p:cNvSpPr txBox="1">
            <a:spLocks noChangeArrowheads="1"/>
          </p:cNvSpPr>
          <p:nvPr/>
        </p:nvSpPr>
        <p:spPr bwMode="auto">
          <a:xfrm>
            <a:off x="22225" y="52388"/>
            <a:ext cx="90995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dirty="0"/>
              <a:t>  </a:t>
            </a:r>
            <a:r>
              <a:rPr lang="uk-UA" sz="4000" b="1" dirty="0">
                <a:solidFill>
                  <a:srgbClr val="006600"/>
                </a:solidFill>
              </a:rPr>
              <a:t>Визначення стану свого здоров</a:t>
            </a:r>
            <a:r>
              <a:rPr lang="en-US" sz="4000" b="1" dirty="0">
                <a:solidFill>
                  <a:srgbClr val="006600"/>
                </a:solidFill>
              </a:rPr>
              <a:t>`</a:t>
            </a:r>
            <a:r>
              <a:rPr lang="uk-UA" sz="4000" b="1" dirty="0">
                <a:solidFill>
                  <a:srgbClr val="006600"/>
                </a:solidFill>
              </a:rPr>
              <a:t>я-</a:t>
            </a:r>
          </a:p>
          <a:p>
            <a:pPr eaLnBrk="1" hangingPunct="1"/>
            <a:r>
              <a:rPr lang="uk-UA" sz="4000" b="1" dirty="0">
                <a:solidFill>
                  <a:srgbClr val="006600"/>
                </a:solidFill>
              </a:rPr>
              <a:t>необхідна умова складання плану</a:t>
            </a:r>
          </a:p>
          <a:p>
            <a:pPr eaLnBrk="1" hangingPunct="1"/>
            <a:r>
              <a:rPr lang="uk-UA" sz="4000" b="1" dirty="0">
                <a:solidFill>
                  <a:srgbClr val="006600"/>
                </a:solidFill>
              </a:rPr>
              <a:t>  </a:t>
            </a:r>
            <a:endParaRPr lang="ru-RU" sz="4000" b="1" dirty="0">
              <a:solidFill>
                <a:srgbClr val="006600"/>
              </a:solidFill>
            </a:endParaRPr>
          </a:p>
        </p:txBody>
      </p:sp>
      <p:grpSp>
        <p:nvGrpSpPr>
          <p:cNvPr id="3125" name="Группа 35"/>
          <p:cNvGrpSpPr>
            <a:grpSpLocks/>
          </p:cNvGrpSpPr>
          <p:nvPr/>
        </p:nvGrpSpPr>
        <p:grpSpPr bwMode="auto">
          <a:xfrm>
            <a:off x="71438" y="5715000"/>
            <a:ext cx="179387" cy="322263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26" name="Группа 48"/>
          <p:cNvGrpSpPr>
            <a:grpSpLocks/>
          </p:cNvGrpSpPr>
          <p:nvPr/>
        </p:nvGrpSpPr>
        <p:grpSpPr bwMode="auto">
          <a:xfrm>
            <a:off x="285750" y="5715000"/>
            <a:ext cx="179388" cy="322263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27" name="Группа 54"/>
          <p:cNvGrpSpPr>
            <a:grpSpLocks/>
          </p:cNvGrpSpPr>
          <p:nvPr/>
        </p:nvGrpSpPr>
        <p:grpSpPr bwMode="auto">
          <a:xfrm>
            <a:off x="500063" y="5715000"/>
            <a:ext cx="179387" cy="322263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28" name="Группа 60"/>
          <p:cNvGrpSpPr>
            <a:grpSpLocks/>
          </p:cNvGrpSpPr>
          <p:nvPr/>
        </p:nvGrpSpPr>
        <p:grpSpPr bwMode="auto">
          <a:xfrm>
            <a:off x="714375" y="5715000"/>
            <a:ext cx="179388" cy="322263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29" name="Группа 66"/>
          <p:cNvGrpSpPr>
            <a:grpSpLocks/>
          </p:cNvGrpSpPr>
          <p:nvPr/>
        </p:nvGrpSpPr>
        <p:grpSpPr bwMode="auto">
          <a:xfrm>
            <a:off x="928688" y="5715000"/>
            <a:ext cx="179387" cy="322263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30" name="Группа 72"/>
          <p:cNvGrpSpPr>
            <a:grpSpLocks/>
          </p:cNvGrpSpPr>
          <p:nvPr/>
        </p:nvGrpSpPr>
        <p:grpSpPr bwMode="auto">
          <a:xfrm>
            <a:off x="1143000" y="5715000"/>
            <a:ext cx="179388" cy="322263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31" name="Группа 78"/>
          <p:cNvGrpSpPr>
            <a:grpSpLocks/>
          </p:cNvGrpSpPr>
          <p:nvPr/>
        </p:nvGrpSpPr>
        <p:grpSpPr bwMode="auto">
          <a:xfrm>
            <a:off x="1357313" y="5715000"/>
            <a:ext cx="179387" cy="322263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32" name="Группа 84"/>
          <p:cNvGrpSpPr>
            <a:grpSpLocks/>
          </p:cNvGrpSpPr>
          <p:nvPr/>
        </p:nvGrpSpPr>
        <p:grpSpPr bwMode="auto">
          <a:xfrm>
            <a:off x="1571625" y="5715000"/>
            <a:ext cx="179388" cy="322263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33" name="Группа 90"/>
          <p:cNvGrpSpPr>
            <a:grpSpLocks/>
          </p:cNvGrpSpPr>
          <p:nvPr/>
        </p:nvGrpSpPr>
        <p:grpSpPr bwMode="auto">
          <a:xfrm>
            <a:off x="1785938" y="5715000"/>
            <a:ext cx="179387" cy="322263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34" name="Группа 96"/>
          <p:cNvGrpSpPr>
            <a:grpSpLocks/>
          </p:cNvGrpSpPr>
          <p:nvPr/>
        </p:nvGrpSpPr>
        <p:grpSpPr bwMode="auto">
          <a:xfrm>
            <a:off x="2000250" y="5715000"/>
            <a:ext cx="179388" cy="322263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35" name="Группа 102"/>
          <p:cNvGrpSpPr>
            <a:grpSpLocks/>
          </p:cNvGrpSpPr>
          <p:nvPr/>
        </p:nvGrpSpPr>
        <p:grpSpPr bwMode="auto">
          <a:xfrm>
            <a:off x="2214563" y="5715000"/>
            <a:ext cx="179387" cy="322263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36" name="Группа 108"/>
          <p:cNvGrpSpPr>
            <a:grpSpLocks/>
          </p:cNvGrpSpPr>
          <p:nvPr/>
        </p:nvGrpSpPr>
        <p:grpSpPr bwMode="auto">
          <a:xfrm>
            <a:off x="2428875" y="5715000"/>
            <a:ext cx="179388" cy="322263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37" name="Группа 114"/>
          <p:cNvGrpSpPr>
            <a:grpSpLocks/>
          </p:cNvGrpSpPr>
          <p:nvPr/>
        </p:nvGrpSpPr>
        <p:grpSpPr bwMode="auto">
          <a:xfrm>
            <a:off x="2643188" y="5715000"/>
            <a:ext cx="179387" cy="322263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38" name="Группа 120"/>
          <p:cNvGrpSpPr>
            <a:grpSpLocks/>
          </p:cNvGrpSpPr>
          <p:nvPr/>
        </p:nvGrpSpPr>
        <p:grpSpPr bwMode="auto">
          <a:xfrm>
            <a:off x="2857500" y="5715000"/>
            <a:ext cx="179388" cy="322263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39" name="Группа 126"/>
          <p:cNvGrpSpPr>
            <a:grpSpLocks/>
          </p:cNvGrpSpPr>
          <p:nvPr/>
        </p:nvGrpSpPr>
        <p:grpSpPr bwMode="auto">
          <a:xfrm>
            <a:off x="3071813" y="5715000"/>
            <a:ext cx="179387" cy="322263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40" name="Группа 132"/>
          <p:cNvGrpSpPr>
            <a:grpSpLocks/>
          </p:cNvGrpSpPr>
          <p:nvPr/>
        </p:nvGrpSpPr>
        <p:grpSpPr bwMode="auto">
          <a:xfrm>
            <a:off x="3286125" y="5715000"/>
            <a:ext cx="179388" cy="322263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41" name="Группа 138"/>
          <p:cNvGrpSpPr>
            <a:grpSpLocks/>
          </p:cNvGrpSpPr>
          <p:nvPr/>
        </p:nvGrpSpPr>
        <p:grpSpPr bwMode="auto">
          <a:xfrm>
            <a:off x="3500438" y="5715000"/>
            <a:ext cx="179387" cy="322263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42" name="Группа 144"/>
          <p:cNvGrpSpPr>
            <a:grpSpLocks/>
          </p:cNvGrpSpPr>
          <p:nvPr/>
        </p:nvGrpSpPr>
        <p:grpSpPr bwMode="auto">
          <a:xfrm>
            <a:off x="3714750" y="5715000"/>
            <a:ext cx="179388" cy="322263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43" name="Группа 150"/>
          <p:cNvGrpSpPr>
            <a:grpSpLocks/>
          </p:cNvGrpSpPr>
          <p:nvPr/>
        </p:nvGrpSpPr>
        <p:grpSpPr bwMode="auto">
          <a:xfrm>
            <a:off x="3929063" y="5715000"/>
            <a:ext cx="179387" cy="322263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44" name="Группа 156"/>
          <p:cNvGrpSpPr>
            <a:grpSpLocks/>
          </p:cNvGrpSpPr>
          <p:nvPr/>
        </p:nvGrpSpPr>
        <p:grpSpPr bwMode="auto">
          <a:xfrm>
            <a:off x="4143375" y="5715000"/>
            <a:ext cx="179388" cy="322263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45" name="Группа 162"/>
          <p:cNvGrpSpPr>
            <a:grpSpLocks/>
          </p:cNvGrpSpPr>
          <p:nvPr/>
        </p:nvGrpSpPr>
        <p:grpSpPr bwMode="auto">
          <a:xfrm>
            <a:off x="4357688" y="5715000"/>
            <a:ext cx="179387" cy="322263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146" name="Группа 168"/>
          <p:cNvGrpSpPr>
            <a:grpSpLocks/>
          </p:cNvGrpSpPr>
          <p:nvPr/>
        </p:nvGrpSpPr>
        <p:grpSpPr bwMode="auto">
          <a:xfrm>
            <a:off x="4572000" y="5715000"/>
            <a:ext cx="179388" cy="322263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69" name="Прямоугольник 168"/>
          <p:cNvSpPr/>
          <p:nvPr/>
        </p:nvSpPr>
        <p:spPr>
          <a:xfrm>
            <a:off x="971550" y="105251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3151" name="Прямоугольник 162"/>
          <p:cNvSpPr>
            <a:spLocks noChangeArrowheads="1"/>
          </p:cNvSpPr>
          <p:nvPr/>
        </p:nvSpPr>
        <p:spPr bwMode="auto">
          <a:xfrm>
            <a:off x="928688" y="1571625"/>
            <a:ext cx="7858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4800"/>
          </a:p>
        </p:txBody>
      </p:sp>
      <p:pic>
        <p:nvPicPr>
          <p:cNvPr id="3153" name="Picture 191" descr="F:\СЖАТЬ\S1110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11" y="3825963"/>
            <a:ext cx="2710042" cy="23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4" name="TextBox 3"/>
          <p:cNvSpPr txBox="1">
            <a:spLocks noChangeArrowheads="1"/>
          </p:cNvSpPr>
          <p:nvPr/>
        </p:nvSpPr>
        <p:spPr bwMode="auto">
          <a:xfrm>
            <a:off x="3219814" y="1945502"/>
            <a:ext cx="59642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uk-UA" sz="2400" b="1" dirty="0">
                <a:solidFill>
                  <a:srgbClr val="7030A0"/>
                </a:solidFill>
              </a:rPr>
              <a:t>Проведу такі дослідження свого тіла:</a:t>
            </a:r>
          </a:p>
          <a:p>
            <a:pPr eaLnBrk="1" hangingPunct="1">
              <a:lnSpc>
                <a:spcPct val="150000"/>
              </a:lnSpc>
            </a:pPr>
            <a:r>
              <a:rPr lang="uk-UA" sz="2400" dirty="0" smtClean="0">
                <a:solidFill>
                  <a:srgbClr val="7030A0"/>
                </a:solidFill>
              </a:rPr>
              <a:t>1</a:t>
            </a:r>
            <a:r>
              <a:rPr lang="uk-UA" sz="2400" dirty="0">
                <a:solidFill>
                  <a:srgbClr val="7030A0"/>
                </a:solidFill>
              </a:rPr>
              <a:t>. ІМТ(індекс маси </a:t>
            </a:r>
            <a:r>
              <a:rPr lang="uk-UA" sz="2400" dirty="0" smtClean="0">
                <a:solidFill>
                  <a:srgbClr val="7030A0"/>
                </a:solidFill>
              </a:rPr>
              <a:t>тіла) =</a:t>
            </a:r>
          </a:p>
          <a:p>
            <a:pPr eaLnBrk="1" hangingPunct="1">
              <a:lnSpc>
                <a:spcPct val="150000"/>
              </a:lnSpc>
            </a:pPr>
            <a:r>
              <a:rPr lang="uk-UA" sz="2400" dirty="0" smtClean="0">
                <a:solidFill>
                  <a:srgbClr val="7030A0"/>
                </a:solidFill>
              </a:rPr>
              <a:t>2</a:t>
            </a:r>
            <a:r>
              <a:rPr lang="uk-UA" sz="2400" dirty="0">
                <a:solidFill>
                  <a:srgbClr val="7030A0"/>
                </a:solidFill>
              </a:rPr>
              <a:t>. </a:t>
            </a:r>
            <a:r>
              <a:rPr lang="uk-UA" sz="2400" dirty="0" smtClean="0">
                <a:solidFill>
                  <a:srgbClr val="7030A0"/>
                </a:solidFill>
              </a:rPr>
              <a:t>Вимірювання </a:t>
            </a:r>
            <a:r>
              <a:rPr lang="uk-UA" sz="2400" dirty="0">
                <a:solidFill>
                  <a:srgbClr val="7030A0"/>
                </a:solidFill>
              </a:rPr>
              <a:t>артеріального </a:t>
            </a:r>
            <a:r>
              <a:rPr lang="uk-UA" sz="2400" dirty="0" smtClean="0">
                <a:solidFill>
                  <a:srgbClr val="7030A0"/>
                </a:solidFill>
              </a:rPr>
              <a:t>тиску</a:t>
            </a:r>
            <a:endParaRPr lang="uk-UA" sz="2400" dirty="0">
              <a:solidFill>
                <a:srgbClr val="7030A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uk-UA" sz="2400" dirty="0">
                <a:solidFill>
                  <a:srgbClr val="7030A0"/>
                </a:solidFill>
              </a:rPr>
              <a:t>3. </a:t>
            </a:r>
            <a:r>
              <a:rPr lang="uk-UA" sz="2400" dirty="0" smtClean="0">
                <a:solidFill>
                  <a:srgbClr val="7030A0"/>
                </a:solidFill>
              </a:rPr>
              <a:t>Підрахування пульсу</a:t>
            </a:r>
            <a:endParaRPr lang="uk-UA" sz="2400" dirty="0">
              <a:solidFill>
                <a:srgbClr val="7030A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uk-UA" sz="2400" dirty="0">
                <a:solidFill>
                  <a:srgbClr val="7030A0"/>
                </a:solidFill>
              </a:rPr>
              <a:t>4. Вимірювання температури </a:t>
            </a:r>
            <a:r>
              <a:rPr lang="uk-UA" sz="2400" dirty="0" smtClean="0">
                <a:solidFill>
                  <a:srgbClr val="7030A0"/>
                </a:solidFill>
              </a:rPr>
              <a:t>тіла</a:t>
            </a:r>
            <a:endParaRPr lang="uk-UA" sz="2400" dirty="0">
              <a:solidFill>
                <a:srgbClr val="7030A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uk-UA" sz="2400" dirty="0">
                <a:solidFill>
                  <a:srgbClr val="7030A0"/>
                </a:solidFill>
              </a:rPr>
              <a:t>5. Аналіз свого індексу Руф</a:t>
            </a:r>
            <a:r>
              <a:rPr lang="en-US" sz="2400" dirty="0">
                <a:solidFill>
                  <a:srgbClr val="7030A0"/>
                </a:solidFill>
              </a:rPr>
              <a:t>`</a:t>
            </a:r>
            <a:r>
              <a:rPr lang="uk-UA" sz="2400" dirty="0">
                <a:solidFill>
                  <a:srgbClr val="7030A0"/>
                </a:solidFill>
              </a:rPr>
              <a:t>є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" name="Минус 1"/>
          <p:cNvSpPr/>
          <p:nvPr/>
        </p:nvSpPr>
        <p:spPr>
          <a:xfrm>
            <a:off x="7047046" y="2842331"/>
            <a:ext cx="109858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954919" y="2492896"/>
            <a:ext cx="119936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uk-UA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аса тіла</a:t>
            </a:r>
            <a:endParaRPr lang="ru-RU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7152571" y="2852936"/>
            <a:ext cx="84029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зріст</a:t>
            </a:r>
            <a:r>
              <a:rPr lang="uk-UA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F:\КОНКУРС МІЙ ЗСЖ\Знімок 1 (23.10.2017 7-40)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873" y="1428736"/>
            <a:ext cx="2790709" cy="21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" name="TextBox 1"/>
          <p:cNvSpPr txBox="1">
            <a:spLocks noChangeArrowheads="1"/>
          </p:cNvSpPr>
          <p:nvPr/>
        </p:nvSpPr>
        <p:spPr bwMode="auto">
          <a:xfrm>
            <a:off x="0" y="117475"/>
            <a:ext cx="91217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3600" b="1" dirty="0">
                <a:solidFill>
                  <a:srgbClr val="006600"/>
                </a:solidFill>
              </a:rPr>
              <a:t>Обговорення свого рішення з мамою </a:t>
            </a:r>
          </a:p>
          <a:p>
            <a:pPr eaLnBrk="1" hangingPunct="1"/>
            <a:r>
              <a:rPr lang="uk-UA" sz="3600" b="1" dirty="0">
                <a:solidFill>
                  <a:srgbClr val="006600"/>
                </a:solidFill>
              </a:rPr>
              <a:t>         та </a:t>
            </a:r>
            <a:r>
              <a:rPr lang="uk-UA" sz="3600" b="1" dirty="0" smtClean="0">
                <a:solidFill>
                  <a:srgbClr val="006600"/>
                </a:solidFill>
              </a:rPr>
              <a:t>впевненість </a:t>
            </a:r>
            <a:r>
              <a:rPr lang="uk-UA" sz="3600" b="1" dirty="0">
                <a:solidFill>
                  <a:srgbClr val="006600"/>
                </a:solidFill>
              </a:rPr>
              <a:t>в її підтримці</a:t>
            </a:r>
          </a:p>
          <a:p>
            <a:pPr eaLnBrk="1" hangingPunct="1"/>
            <a:endParaRPr lang="uk-UA" sz="3600" b="1" dirty="0">
              <a:solidFill>
                <a:srgbClr val="006600"/>
              </a:solidFill>
            </a:endParaRPr>
          </a:p>
          <a:p>
            <a:pPr eaLnBrk="1" hangingPunct="1"/>
            <a:endParaRPr lang="ru-RU" sz="3600" b="1" dirty="0">
              <a:solidFill>
                <a:srgbClr val="006600"/>
              </a:solidFill>
            </a:endParaRPr>
          </a:p>
        </p:txBody>
      </p:sp>
      <p:grpSp>
        <p:nvGrpSpPr>
          <p:cNvPr id="4149" name="Группа 35"/>
          <p:cNvGrpSpPr>
            <a:grpSpLocks/>
          </p:cNvGrpSpPr>
          <p:nvPr/>
        </p:nvGrpSpPr>
        <p:grpSpPr bwMode="auto">
          <a:xfrm>
            <a:off x="71438" y="5715000"/>
            <a:ext cx="179387" cy="322263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50" name="Группа 48"/>
          <p:cNvGrpSpPr>
            <a:grpSpLocks/>
          </p:cNvGrpSpPr>
          <p:nvPr/>
        </p:nvGrpSpPr>
        <p:grpSpPr bwMode="auto">
          <a:xfrm>
            <a:off x="285750" y="5715000"/>
            <a:ext cx="179388" cy="322263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51" name="Группа 54"/>
          <p:cNvGrpSpPr>
            <a:grpSpLocks/>
          </p:cNvGrpSpPr>
          <p:nvPr/>
        </p:nvGrpSpPr>
        <p:grpSpPr bwMode="auto">
          <a:xfrm>
            <a:off x="500063" y="5715000"/>
            <a:ext cx="179387" cy="322263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52" name="Группа 60"/>
          <p:cNvGrpSpPr>
            <a:grpSpLocks/>
          </p:cNvGrpSpPr>
          <p:nvPr/>
        </p:nvGrpSpPr>
        <p:grpSpPr bwMode="auto">
          <a:xfrm>
            <a:off x="714375" y="5715000"/>
            <a:ext cx="179388" cy="322263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53" name="Группа 66"/>
          <p:cNvGrpSpPr>
            <a:grpSpLocks/>
          </p:cNvGrpSpPr>
          <p:nvPr/>
        </p:nvGrpSpPr>
        <p:grpSpPr bwMode="auto">
          <a:xfrm>
            <a:off x="928688" y="5715000"/>
            <a:ext cx="179387" cy="322263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54" name="Группа 72"/>
          <p:cNvGrpSpPr>
            <a:grpSpLocks/>
          </p:cNvGrpSpPr>
          <p:nvPr/>
        </p:nvGrpSpPr>
        <p:grpSpPr bwMode="auto">
          <a:xfrm>
            <a:off x="1143000" y="5715000"/>
            <a:ext cx="179388" cy="322263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55" name="Группа 78"/>
          <p:cNvGrpSpPr>
            <a:grpSpLocks/>
          </p:cNvGrpSpPr>
          <p:nvPr/>
        </p:nvGrpSpPr>
        <p:grpSpPr bwMode="auto">
          <a:xfrm>
            <a:off x="1357313" y="5715000"/>
            <a:ext cx="179387" cy="322263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56" name="Группа 84"/>
          <p:cNvGrpSpPr>
            <a:grpSpLocks/>
          </p:cNvGrpSpPr>
          <p:nvPr/>
        </p:nvGrpSpPr>
        <p:grpSpPr bwMode="auto">
          <a:xfrm>
            <a:off x="1571625" y="5715000"/>
            <a:ext cx="179388" cy="322263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57" name="Группа 90"/>
          <p:cNvGrpSpPr>
            <a:grpSpLocks/>
          </p:cNvGrpSpPr>
          <p:nvPr/>
        </p:nvGrpSpPr>
        <p:grpSpPr bwMode="auto">
          <a:xfrm>
            <a:off x="1785938" y="5715000"/>
            <a:ext cx="179387" cy="322263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58" name="Группа 96"/>
          <p:cNvGrpSpPr>
            <a:grpSpLocks/>
          </p:cNvGrpSpPr>
          <p:nvPr/>
        </p:nvGrpSpPr>
        <p:grpSpPr bwMode="auto">
          <a:xfrm>
            <a:off x="2000250" y="5715000"/>
            <a:ext cx="179388" cy="322263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59" name="Группа 102"/>
          <p:cNvGrpSpPr>
            <a:grpSpLocks/>
          </p:cNvGrpSpPr>
          <p:nvPr/>
        </p:nvGrpSpPr>
        <p:grpSpPr bwMode="auto">
          <a:xfrm>
            <a:off x="2214563" y="5715000"/>
            <a:ext cx="179387" cy="322263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60" name="Группа 108"/>
          <p:cNvGrpSpPr>
            <a:grpSpLocks/>
          </p:cNvGrpSpPr>
          <p:nvPr/>
        </p:nvGrpSpPr>
        <p:grpSpPr bwMode="auto">
          <a:xfrm>
            <a:off x="2428875" y="5715000"/>
            <a:ext cx="179388" cy="322263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61" name="Группа 114"/>
          <p:cNvGrpSpPr>
            <a:grpSpLocks/>
          </p:cNvGrpSpPr>
          <p:nvPr/>
        </p:nvGrpSpPr>
        <p:grpSpPr bwMode="auto">
          <a:xfrm>
            <a:off x="2643188" y="5715000"/>
            <a:ext cx="179387" cy="322263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62" name="Группа 120"/>
          <p:cNvGrpSpPr>
            <a:grpSpLocks/>
          </p:cNvGrpSpPr>
          <p:nvPr/>
        </p:nvGrpSpPr>
        <p:grpSpPr bwMode="auto">
          <a:xfrm>
            <a:off x="2857500" y="5715000"/>
            <a:ext cx="179388" cy="322263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63" name="Группа 126"/>
          <p:cNvGrpSpPr>
            <a:grpSpLocks/>
          </p:cNvGrpSpPr>
          <p:nvPr/>
        </p:nvGrpSpPr>
        <p:grpSpPr bwMode="auto">
          <a:xfrm>
            <a:off x="3071813" y="5715000"/>
            <a:ext cx="179387" cy="322263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64" name="Группа 132"/>
          <p:cNvGrpSpPr>
            <a:grpSpLocks/>
          </p:cNvGrpSpPr>
          <p:nvPr/>
        </p:nvGrpSpPr>
        <p:grpSpPr bwMode="auto">
          <a:xfrm>
            <a:off x="3286125" y="5715000"/>
            <a:ext cx="179388" cy="322263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65" name="Группа 138"/>
          <p:cNvGrpSpPr>
            <a:grpSpLocks/>
          </p:cNvGrpSpPr>
          <p:nvPr/>
        </p:nvGrpSpPr>
        <p:grpSpPr bwMode="auto">
          <a:xfrm>
            <a:off x="3500438" y="5715000"/>
            <a:ext cx="179387" cy="322263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66" name="Группа 144"/>
          <p:cNvGrpSpPr>
            <a:grpSpLocks/>
          </p:cNvGrpSpPr>
          <p:nvPr/>
        </p:nvGrpSpPr>
        <p:grpSpPr bwMode="auto">
          <a:xfrm>
            <a:off x="3714750" y="5715000"/>
            <a:ext cx="179388" cy="322263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67" name="Группа 150"/>
          <p:cNvGrpSpPr>
            <a:grpSpLocks/>
          </p:cNvGrpSpPr>
          <p:nvPr/>
        </p:nvGrpSpPr>
        <p:grpSpPr bwMode="auto">
          <a:xfrm>
            <a:off x="3929063" y="5715000"/>
            <a:ext cx="179387" cy="322263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68" name="Группа 156"/>
          <p:cNvGrpSpPr>
            <a:grpSpLocks/>
          </p:cNvGrpSpPr>
          <p:nvPr/>
        </p:nvGrpSpPr>
        <p:grpSpPr bwMode="auto">
          <a:xfrm>
            <a:off x="4143375" y="5715000"/>
            <a:ext cx="179388" cy="322263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69" name="Группа 162"/>
          <p:cNvGrpSpPr>
            <a:grpSpLocks/>
          </p:cNvGrpSpPr>
          <p:nvPr/>
        </p:nvGrpSpPr>
        <p:grpSpPr bwMode="auto">
          <a:xfrm>
            <a:off x="4357688" y="5715000"/>
            <a:ext cx="179387" cy="322263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170" name="Группа 168"/>
          <p:cNvGrpSpPr>
            <a:grpSpLocks/>
          </p:cNvGrpSpPr>
          <p:nvPr/>
        </p:nvGrpSpPr>
        <p:grpSpPr bwMode="auto">
          <a:xfrm>
            <a:off x="4572000" y="5715000"/>
            <a:ext cx="179388" cy="322263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69" name="Прямоугольник 168"/>
          <p:cNvSpPr/>
          <p:nvPr/>
        </p:nvSpPr>
        <p:spPr>
          <a:xfrm>
            <a:off x="971550" y="105251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4175" name="Прямоугольник 162"/>
          <p:cNvSpPr>
            <a:spLocks noChangeArrowheads="1"/>
          </p:cNvSpPr>
          <p:nvPr/>
        </p:nvSpPr>
        <p:spPr bwMode="auto">
          <a:xfrm>
            <a:off x="928688" y="1571625"/>
            <a:ext cx="7858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4800"/>
          </a:p>
        </p:txBody>
      </p:sp>
      <p:sp>
        <p:nvSpPr>
          <p:cNvPr id="4176" name="Прямоугольник 175"/>
          <p:cNvSpPr>
            <a:spLocks noChangeArrowheads="1"/>
          </p:cNvSpPr>
          <p:nvPr/>
        </p:nvSpPr>
        <p:spPr bwMode="auto">
          <a:xfrm>
            <a:off x="500063" y="1571625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4000" b="1">
                <a:latin typeface="Monotype Corsiva" pitchFamily="66" charset="0"/>
              </a:rPr>
              <a:t>. </a:t>
            </a:r>
            <a:endParaRPr lang="ru-RU" sz="4000" b="1">
              <a:latin typeface="Monotype Corsiva" pitchFamily="66" charset="0"/>
            </a:endParaRPr>
          </a:p>
        </p:txBody>
      </p:sp>
      <p:pic>
        <p:nvPicPr>
          <p:cNvPr id="4178" name="Picture 2" descr="F:\СЖАТЬ\S11200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8" y="3630613"/>
            <a:ext cx="370998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9" name="Picture 3" descr="F:\СЖАТЬ\S1110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8" y="1317625"/>
            <a:ext cx="369252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8450" y="1389063"/>
            <a:ext cx="4968875" cy="52322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7030A0"/>
                </a:solidFill>
              </a:rPr>
              <a:t>        Підтримка  </a:t>
            </a:r>
            <a:r>
              <a:rPr lang="uk-UA" sz="2800" b="1" dirty="0" smtClean="0">
                <a:solidFill>
                  <a:srgbClr val="7030A0"/>
                </a:solidFill>
              </a:rPr>
              <a:t>рідних: </a:t>
            </a:r>
            <a:endParaRPr lang="uk-UA" sz="28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uk-UA" dirty="0"/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uk-UA" sz="2400" dirty="0">
                <a:solidFill>
                  <a:srgbClr val="7030A0"/>
                </a:solidFill>
              </a:rPr>
              <a:t>Забезпечить </a:t>
            </a:r>
            <a:r>
              <a:rPr lang="uk-UA" sz="2400" dirty="0" smtClean="0">
                <a:solidFill>
                  <a:srgbClr val="7030A0"/>
                </a:solidFill>
              </a:rPr>
              <a:t>мені</a:t>
            </a:r>
          </a:p>
          <a:p>
            <a:pPr>
              <a:lnSpc>
                <a:spcPct val="150000"/>
              </a:lnSpc>
              <a:defRPr/>
            </a:pPr>
            <a:r>
              <a:rPr lang="uk-UA" sz="2400" dirty="0" smtClean="0">
                <a:solidFill>
                  <a:srgbClr val="7030A0"/>
                </a:solidFill>
              </a:rPr>
              <a:t>     психологічний комфорт</a:t>
            </a:r>
            <a:endParaRPr lang="uk-UA" sz="24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uk-UA" sz="2400" dirty="0" smtClean="0">
                <a:solidFill>
                  <a:srgbClr val="7030A0"/>
                </a:solidFill>
              </a:rPr>
              <a:t>2. Допоможе організувати</a:t>
            </a:r>
          </a:p>
          <a:p>
            <a:pPr>
              <a:lnSpc>
                <a:spcPct val="150000"/>
              </a:lnSpc>
              <a:defRPr/>
            </a:pPr>
            <a:r>
              <a:rPr lang="uk-UA" sz="2400" dirty="0" smtClean="0">
                <a:solidFill>
                  <a:srgbClr val="7030A0"/>
                </a:solidFill>
              </a:rPr>
              <a:t>     збалансоване харчування</a:t>
            </a:r>
          </a:p>
          <a:p>
            <a:pPr>
              <a:lnSpc>
                <a:spcPct val="150000"/>
              </a:lnSpc>
              <a:defRPr/>
            </a:pPr>
            <a:r>
              <a:rPr lang="uk-UA" sz="2400" dirty="0" smtClean="0">
                <a:solidFill>
                  <a:srgbClr val="7030A0"/>
                </a:solidFill>
              </a:rPr>
              <a:t>3. Скорегує </a:t>
            </a:r>
            <a:r>
              <a:rPr lang="uk-UA" sz="2400" dirty="0">
                <a:solidFill>
                  <a:srgbClr val="7030A0"/>
                </a:solidFill>
              </a:rPr>
              <a:t>мій режим </a:t>
            </a:r>
            <a:r>
              <a:rPr lang="uk-UA" sz="2400" dirty="0" smtClean="0">
                <a:solidFill>
                  <a:srgbClr val="7030A0"/>
                </a:solidFill>
              </a:rPr>
              <a:t>дня</a:t>
            </a:r>
            <a:endParaRPr lang="uk-UA" sz="24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uk-UA" sz="2400" dirty="0" smtClean="0">
                <a:solidFill>
                  <a:srgbClr val="7030A0"/>
                </a:solidFill>
              </a:rPr>
              <a:t>4. Може </a:t>
            </a:r>
            <a:r>
              <a:rPr lang="uk-UA" sz="2400" dirty="0">
                <a:solidFill>
                  <a:srgbClr val="7030A0"/>
                </a:solidFill>
              </a:rPr>
              <a:t>залучити інших членів </a:t>
            </a:r>
            <a:endParaRPr lang="uk-UA" sz="24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uk-UA" sz="2400" dirty="0" smtClean="0">
                <a:solidFill>
                  <a:srgbClr val="7030A0"/>
                </a:solidFill>
              </a:rPr>
              <a:t>    сім</a:t>
            </a:r>
            <a:r>
              <a:rPr lang="en-US" sz="2400" dirty="0">
                <a:solidFill>
                  <a:srgbClr val="7030A0"/>
                </a:solidFill>
              </a:rPr>
              <a:t>`</a:t>
            </a:r>
            <a:r>
              <a:rPr lang="uk-UA" sz="2400" dirty="0">
                <a:solidFill>
                  <a:srgbClr val="7030A0"/>
                </a:solidFill>
              </a:rPr>
              <a:t>ї до </a:t>
            </a:r>
            <a:r>
              <a:rPr lang="uk-UA" sz="2400" dirty="0" smtClean="0">
                <a:solidFill>
                  <a:srgbClr val="7030A0"/>
                </a:solidFill>
              </a:rPr>
              <a:t>оздоровлення</a:t>
            </a:r>
            <a:endParaRPr lang="uk-UA" sz="2400" dirty="0">
              <a:solidFill>
                <a:srgbClr val="7030A0"/>
              </a:solidFill>
            </a:endParaRPr>
          </a:p>
          <a:p>
            <a:pPr>
              <a:defRPr/>
            </a:pPr>
            <a:endParaRPr lang="uk-UA" dirty="0"/>
          </a:p>
          <a:p>
            <a:pPr>
              <a:defRPr/>
            </a:pPr>
            <a:r>
              <a:rPr lang="uk-UA" dirty="0"/>
              <a:t>            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3" name="Группа 35"/>
          <p:cNvGrpSpPr>
            <a:grpSpLocks/>
          </p:cNvGrpSpPr>
          <p:nvPr/>
        </p:nvGrpSpPr>
        <p:grpSpPr bwMode="auto">
          <a:xfrm>
            <a:off x="71438" y="5715000"/>
            <a:ext cx="179387" cy="322263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174" name="Группа 48"/>
          <p:cNvGrpSpPr>
            <a:grpSpLocks/>
          </p:cNvGrpSpPr>
          <p:nvPr/>
        </p:nvGrpSpPr>
        <p:grpSpPr bwMode="auto">
          <a:xfrm>
            <a:off x="285750" y="5715000"/>
            <a:ext cx="179388" cy="322263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175" name="Группа 54"/>
          <p:cNvGrpSpPr>
            <a:grpSpLocks/>
          </p:cNvGrpSpPr>
          <p:nvPr/>
        </p:nvGrpSpPr>
        <p:grpSpPr bwMode="auto">
          <a:xfrm>
            <a:off x="500063" y="5715000"/>
            <a:ext cx="179387" cy="322263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176" name="Группа 60"/>
          <p:cNvGrpSpPr>
            <a:grpSpLocks/>
          </p:cNvGrpSpPr>
          <p:nvPr/>
        </p:nvGrpSpPr>
        <p:grpSpPr bwMode="auto">
          <a:xfrm>
            <a:off x="714375" y="5715000"/>
            <a:ext cx="179388" cy="322263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177" name="Группа 66"/>
          <p:cNvGrpSpPr>
            <a:grpSpLocks/>
          </p:cNvGrpSpPr>
          <p:nvPr/>
        </p:nvGrpSpPr>
        <p:grpSpPr bwMode="auto">
          <a:xfrm>
            <a:off x="928688" y="5715000"/>
            <a:ext cx="179387" cy="322263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178" name="Группа 72"/>
          <p:cNvGrpSpPr>
            <a:grpSpLocks/>
          </p:cNvGrpSpPr>
          <p:nvPr/>
        </p:nvGrpSpPr>
        <p:grpSpPr bwMode="auto">
          <a:xfrm>
            <a:off x="1143000" y="5715000"/>
            <a:ext cx="179388" cy="322263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179" name="Группа 78"/>
          <p:cNvGrpSpPr>
            <a:grpSpLocks/>
          </p:cNvGrpSpPr>
          <p:nvPr/>
        </p:nvGrpSpPr>
        <p:grpSpPr bwMode="auto">
          <a:xfrm>
            <a:off x="1357313" y="5715000"/>
            <a:ext cx="179387" cy="322263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180" name="Группа 84"/>
          <p:cNvGrpSpPr>
            <a:grpSpLocks/>
          </p:cNvGrpSpPr>
          <p:nvPr/>
        </p:nvGrpSpPr>
        <p:grpSpPr bwMode="auto">
          <a:xfrm>
            <a:off x="1571625" y="5715000"/>
            <a:ext cx="179388" cy="322263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181" name="Группа 90"/>
          <p:cNvGrpSpPr>
            <a:grpSpLocks/>
          </p:cNvGrpSpPr>
          <p:nvPr/>
        </p:nvGrpSpPr>
        <p:grpSpPr bwMode="auto">
          <a:xfrm>
            <a:off x="1785938" y="5715000"/>
            <a:ext cx="179387" cy="322263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182" name="Группа 96"/>
          <p:cNvGrpSpPr>
            <a:grpSpLocks/>
          </p:cNvGrpSpPr>
          <p:nvPr/>
        </p:nvGrpSpPr>
        <p:grpSpPr bwMode="auto">
          <a:xfrm>
            <a:off x="2000250" y="5715000"/>
            <a:ext cx="179388" cy="322263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183" name="Группа 102"/>
          <p:cNvGrpSpPr>
            <a:grpSpLocks/>
          </p:cNvGrpSpPr>
          <p:nvPr/>
        </p:nvGrpSpPr>
        <p:grpSpPr bwMode="auto">
          <a:xfrm>
            <a:off x="2214563" y="5715000"/>
            <a:ext cx="179387" cy="322263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184" name="Группа 108"/>
          <p:cNvGrpSpPr>
            <a:grpSpLocks/>
          </p:cNvGrpSpPr>
          <p:nvPr/>
        </p:nvGrpSpPr>
        <p:grpSpPr bwMode="auto">
          <a:xfrm>
            <a:off x="2428875" y="5715000"/>
            <a:ext cx="179388" cy="322263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185" name="Группа 114"/>
          <p:cNvGrpSpPr>
            <a:grpSpLocks/>
          </p:cNvGrpSpPr>
          <p:nvPr/>
        </p:nvGrpSpPr>
        <p:grpSpPr bwMode="auto">
          <a:xfrm>
            <a:off x="2643188" y="5715000"/>
            <a:ext cx="179387" cy="322263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186" name="Группа 120"/>
          <p:cNvGrpSpPr>
            <a:grpSpLocks/>
          </p:cNvGrpSpPr>
          <p:nvPr/>
        </p:nvGrpSpPr>
        <p:grpSpPr bwMode="auto">
          <a:xfrm>
            <a:off x="2857500" y="5715000"/>
            <a:ext cx="179388" cy="322263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187" name="Группа 126"/>
          <p:cNvGrpSpPr>
            <a:grpSpLocks/>
          </p:cNvGrpSpPr>
          <p:nvPr/>
        </p:nvGrpSpPr>
        <p:grpSpPr bwMode="auto">
          <a:xfrm>
            <a:off x="3071813" y="5715000"/>
            <a:ext cx="179387" cy="322263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188" name="Группа 132"/>
          <p:cNvGrpSpPr>
            <a:grpSpLocks/>
          </p:cNvGrpSpPr>
          <p:nvPr/>
        </p:nvGrpSpPr>
        <p:grpSpPr bwMode="auto">
          <a:xfrm>
            <a:off x="3286125" y="5715000"/>
            <a:ext cx="179388" cy="322263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189" name="Группа 138"/>
          <p:cNvGrpSpPr>
            <a:grpSpLocks/>
          </p:cNvGrpSpPr>
          <p:nvPr/>
        </p:nvGrpSpPr>
        <p:grpSpPr bwMode="auto">
          <a:xfrm>
            <a:off x="3500438" y="5715000"/>
            <a:ext cx="179387" cy="322263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190" name="Группа 144"/>
          <p:cNvGrpSpPr>
            <a:grpSpLocks/>
          </p:cNvGrpSpPr>
          <p:nvPr/>
        </p:nvGrpSpPr>
        <p:grpSpPr bwMode="auto">
          <a:xfrm>
            <a:off x="3714750" y="5715000"/>
            <a:ext cx="179388" cy="322263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191" name="Группа 156"/>
          <p:cNvGrpSpPr>
            <a:grpSpLocks/>
          </p:cNvGrpSpPr>
          <p:nvPr/>
        </p:nvGrpSpPr>
        <p:grpSpPr bwMode="auto">
          <a:xfrm>
            <a:off x="4143375" y="5715000"/>
            <a:ext cx="179388" cy="322263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192" name="Группа 162"/>
          <p:cNvGrpSpPr>
            <a:grpSpLocks/>
          </p:cNvGrpSpPr>
          <p:nvPr/>
        </p:nvGrpSpPr>
        <p:grpSpPr bwMode="auto">
          <a:xfrm>
            <a:off x="4357688" y="5715000"/>
            <a:ext cx="179387" cy="322263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5193" name="Группа 168"/>
          <p:cNvGrpSpPr>
            <a:grpSpLocks/>
          </p:cNvGrpSpPr>
          <p:nvPr/>
        </p:nvGrpSpPr>
        <p:grpSpPr bwMode="auto">
          <a:xfrm>
            <a:off x="4572000" y="5715000"/>
            <a:ext cx="179388" cy="322263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69" name="Прямоугольник 168"/>
          <p:cNvSpPr/>
          <p:nvPr/>
        </p:nvSpPr>
        <p:spPr>
          <a:xfrm>
            <a:off x="971550" y="105251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5198" name="Прямоугольник 162"/>
          <p:cNvSpPr>
            <a:spLocks noChangeArrowheads="1"/>
          </p:cNvSpPr>
          <p:nvPr/>
        </p:nvSpPr>
        <p:spPr bwMode="auto">
          <a:xfrm>
            <a:off x="928688" y="1571625"/>
            <a:ext cx="7858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4800"/>
          </a:p>
        </p:txBody>
      </p:sp>
      <p:sp>
        <p:nvSpPr>
          <p:cNvPr id="5199" name="Прямоугольник 175"/>
          <p:cNvSpPr>
            <a:spLocks noChangeArrowheads="1"/>
          </p:cNvSpPr>
          <p:nvPr/>
        </p:nvSpPr>
        <p:spPr bwMode="auto">
          <a:xfrm>
            <a:off x="500063" y="1571625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4000" b="1">
                <a:latin typeface="Monotype Corsiva" pitchFamily="66" charset="0"/>
              </a:rPr>
              <a:t>. </a:t>
            </a:r>
            <a:endParaRPr lang="ru-RU" sz="4000" b="1">
              <a:latin typeface="Monotype Corsiva" pitchFamily="66" charset="0"/>
            </a:endParaRPr>
          </a:p>
        </p:txBody>
      </p:sp>
      <p:sp>
        <p:nvSpPr>
          <p:cNvPr id="5200" name="TextBox 1"/>
          <p:cNvSpPr txBox="1">
            <a:spLocks noChangeArrowheads="1"/>
          </p:cNvSpPr>
          <p:nvPr/>
        </p:nvSpPr>
        <p:spPr bwMode="auto">
          <a:xfrm>
            <a:off x="0" y="214313"/>
            <a:ext cx="9121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3600" b="1" dirty="0">
                <a:solidFill>
                  <a:srgbClr val="006600"/>
                </a:solidFill>
              </a:rPr>
              <a:t>Складання конкретних дій щодо мого плану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5201" name="Picture 2" descr="F:\СЖАТЬ\S1110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306025" y="1224132"/>
            <a:ext cx="3401879" cy="285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2" name="Picture 3" descr="F:\СЖАТЬ\S1110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09"/>
          <a:stretch>
            <a:fillRect/>
          </a:stretch>
        </p:blipFill>
        <p:spPr bwMode="auto">
          <a:xfrm>
            <a:off x="231775" y="4143375"/>
            <a:ext cx="34671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3" name="TextBox 2"/>
          <p:cNvSpPr txBox="1">
            <a:spLocks noChangeArrowheads="1"/>
          </p:cNvSpPr>
          <p:nvPr/>
        </p:nvSpPr>
        <p:spPr bwMode="auto">
          <a:xfrm>
            <a:off x="4179888" y="1428750"/>
            <a:ext cx="4408487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uk-UA" sz="2800" dirty="0" smtClean="0">
                <a:solidFill>
                  <a:srgbClr val="7030A0"/>
                </a:solidFill>
              </a:rPr>
              <a:t>1. Консультативна </a:t>
            </a:r>
            <a:r>
              <a:rPr lang="uk-UA" sz="2800" dirty="0">
                <a:solidFill>
                  <a:srgbClr val="7030A0"/>
                </a:solidFill>
              </a:rPr>
              <a:t>бесіда </a:t>
            </a:r>
            <a:r>
              <a:rPr lang="uk-UA" sz="2800" dirty="0" smtClean="0">
                <a:solidFill>
                  <a:srgbClr val="7030A0"/>
                </a:solidFill>
              </a:rPr>
              <a:t>з </a:t>
            </a:r>
            <a:r>
              <a:rPr lang="uk-UA" sz="2800" dirty="0">
                <a:solidFill>
                  <a:srgbClr val="7030A0"/>
                </a:solidFill>
              </a:rPr>
              <a:t>вчителем основ здоров</a:t>
            </a:r>
            <a:r>
              <a:rPr lang="en-US" sz="2800" dirty="0">
                <a:solidFill>
                  <a:srgbClr val="7030A0"/>
                </a:solidFill>
              </a:rPr>
              <a:t>`</a:t>
            </a:r>
            <a:r>
              <a:rPr lang="uk-UA" sz="2800" dirty="0">
                <a:solidFill>
                  <a:srgbClr val="7030A0"/>
                </a:solidFill>
              </a:rPr>
              <a:t>я</a:t>
            </a:r>
          </a:p>
          <a:p>
            <a:pPr eaLnBrk="1" hangingPunct="1">
              <a:lnSpc>
                <a:spcPct val="150000"/>
              </a:lnSpc>
            </a:pPr>
            <a:endParaRPr lang="uk-UA" sz="2800" dirty="0">
              <a:solidFill>
                <a:srgbClr val="7030A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uk-UA" sz="2800" dirty="0" smtClean="0">
                <a:solidFill>
                  <a:srgbClr val="7030A0"/>
                </a:solidFill>
              </a:rPr>
              <a:t>2. </a:t>
            </a:r>
            <a:r>
              <a:rPr lang="uk-UA" sz="2800" dirty="0">
                <a:solidFill>
                  <a:srgbClr val="7030A0"/>
                </a:solidFill>
              </a:rPr>
              <a:t>Написання </a:t>
            </a:r>
            <a:r>
              <a:rPr lang="uk-UA" sz="2800" dirty="0" smtClean="0">
                <a:solidFill>
                  <a:srgbClr val="7030A0"/>
                </a:solidFill>
              </a:rPr>
              <a:t>мого індивідуального </a:t>
            </a:r>
            <a:r>
              <a:rPr lang="uk-UA" sz="2800" dirty="0">
                <a:solidFill>
                  <a:srgbClr val="7030A0"/>
                </a:solidFill>
              </a:rPr>
              <a:t>плану </a:t>
            </a:r>
            <a:r>
              <a:rPr lang="uk-UA" sz="2800" dirty="0" smtClean="0">
                <a:solidFill>
                  <a:srgbClr val="7030A0"/>
                </a:solidFill>
              </a:rPr>
              <a:t>здорового способу життя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" name="TextBox 1"/>
          <p:cNvSpPr txBox="1">
            <a:spLocks noChangeArrowheads="1"/>
          </p:cNvSpPr>
          <p:nvPr/>
        </p:nvSpPr>
        <p:spPr bwMode="auto">
          <a:xfrm>
            <a:off x="90488" y="52388"/>
            <a:ext cx="9031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3600" b="1" dirty="0">
                <a:solidFill>
                  <a:srgbClr val="006600"/>
                </a:solidFill>
              </a:rPr>
              <a:t>Активний рух упродовж кожного дня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6228" name="TextBox 3"/>
          <p:cNvSpPr txBox="1">
            <a:spLocks noChangeArrowheads="1"/>
          </p:cNvSpPr>
          <p:nvPr/>
        </p:nvSpPr>
        <p:spPr bwMode="auto">
          <a:xfrm>
            <a:off x="4303713" y="963409"/>
            <a:ext cx="489585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uk-UA" sz="2400" dirty="0">
                <a:solidFill>
                  <a:srgbClr val="7030A0"/>
                </a:solidFill>
              </a:rPr>
              <a:t>Щоденна ранкова  зарядка в </a:t>
            </a:r>
            <a:r>
              <a:rPr lang="uk-UA" sz="2400" dirty="0" smtClean="0">
                <a:solidFill>
                  <a:srgbClr val="7030A0"/>
                </a:solidFill>
              </a:rPr>
              <a:t>школі</a:t>
            </a:r>
            <a:endParaRPr lang="uk-UA" sz="2400" dirty="0">
              <a:solidFill>
                <a:srgbClr val="7030A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uk-UA" sz="2400" dirty="0">
                <a:solidFill>
                  <a:srgbClr val="7030A0"/>
                </a:solidFill>
              </a:rPr>
              <a:t>Відвідування уроків </a:t>
            </a:r>
            <a:r>
              <a:rPr lang="uk-UA" sz="2400" dirty="0" smtClean="0">
                <a:solidFill>
                  <a:srgbClr val="7030A0"/>
                </a:solidFill>
              </a:rPr>
              <a:t>фізкультури</a:t>
            </a:r>
            <a:endParaRPr lang="uk-UA" sz="2400" dirty="0">
              <a:solidFill>
                <a:srgbClr val="7030A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uk-UA" sz="2400" dirty="0">
                <a:solidFill>
                  <a:srgbClr val="7030A0"/>
                </a:solidFill>
              </a:rPr>
              <a:t>Участь у танцювальному </a:t>
            </a:r>
            <a:r>
              <a:rPr lang="uk-UA" sz="2400" dirty="0" smtClean="0">
                <a:solidFill>
                  <a:srgbClr val="7030A0"/>
                </a:solidFill>
              </a:rPr>
              <a:t>гуртку</a:t>
            </a:r>
            <a:endParaRPr lang="uk-UA" sz="2400" dirty="0">
              <a:solidFill>
                <a:srgbClr val="7030A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uk-UA" sz="2400" dirty="0">
                <a:solidFill>
                  <a:srgbClr val="7030A0"/>
                </a:solidFill>
              </a:rPr>
              <a:t>Рухливі ігри з </a:t>
            </a:r>
            <a:r>
              <a:rPr lang="uk-UA" sz="2400" dirty="0" smtClean="0">
                <a:solidFill>
                  <a:srgbClr val="7030A0"/>
                </a:solidFill>
              </a:rPr>
              <a:t>однокласниками </a:t>
            </a:r>
            <a:endParaRPr lang="uk-UA" sz="2400" dirty="0">
              <a:solidFill>
                <a:srgbClr val="7030A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uk-UA" sz="2400" dirty="0">
                <a:solidFill>
                  <a:srgbClr val="7030A0"/>
                </a:solidFill>
              </a:rPr>
              <a:t>Активний відпочинок на свіжому </a:t>
            </a:r>
            <a:r>
              <a:rPr lang="uk-UA" sz="2400" dirty="0" smtClean="0">
                <a:solidFill>
                  <a:srgbClr val="7030A0"/>
                </a:solidFill>
              </a:rPr>
              <a:t>повітрі </a:t>
            </a:r>
            <a:endParaRPr lang="ru-RU" sz="2400" dirty="0">
              <a:solidFill>
                <a:srgbClr val="7030A0"/>
              </a:solidFill>
            </a:endParaRPr>
          </a:p>
        </p:txBody>
      </p:sp>
      <p:grpSp>
        <p:nvGrpSpPr>
          <p:cNvPr id="6197" name="Группа 35"/>
          <p:cNvGrpSpPr>
            <a:grpSpLocks/>
          </p:cNvGrpSpPr>
          <p:nvPr/>
        </p:nvGrpSpPr>
        <p:grpSpPr bwMode="auto">
          <a:xfrm>
            <a:off x="71438" y="5715000"/>
            <a:ext cx="179387" cy="322263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6198" name="Группа 48"/>
          <p:cNvGrpSpPr>
            <a:grpSpLocks/>
          </p:cNvGrpSpPr>
          <p:nvPr/>
        </p:nvGrpSpPr>
        <p:grpSpPr bwMode="auto">
          <a:xfrm>
            <a:off x="285750" y="5715000"/>
            <a:ext cx="179388" cy="322263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6199" name="Группа 54"/>
          <p:cNvGrpSpPr>
            <a:grpSpLocks/>
          </p:cNvGrpSpPr>
          <p:nvPr/>
        </p:nvGrpSpPr>
        <p:grpSpPr bwMode="auto">
          <a:xfrm>
            <a:off x="500063" y="5715000"/>
            <a:ext cx="179387" cy="322263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6200" name="Группа 60"/>
          <p:cNvGrpSpPr>
            <a:grpSpLocks/>
          </p:cNvGrpSpPr>
          <p:nvPr/>
        </p:nvGrpSpPr>
        <p:grpSpPr bwMode="auto">
          <a:xfrm>
            <a:off x="714375" y="5715000"/>
            <a:ext cx="179388" cy="322263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6201" name="Группа 66"/>
          <p:cNvGrpSpPr>
            <a:grpSpLocks/>
          </p:cNvGrpSpPr>
          <p:nvPr/>
        </p:nvGrpSpPr>
        <p:grpSpPr bwMode="auto">
          <a:xfrm>
            <a:off x="928688" y="5715000"/>
            <a:ext cx="179387" cy="322263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6202" name="Группа 72"/>
          <p:cNvGrpSpPr>
            <a:grpSpLocks/>
          </p:cNvGrpSpPr>
          <p:nvPr/>
        </p:nvGrpSpPr>
        <p:grpSpPr bwMode="auto">
          <a:xfrm>
            <a:off x="1143000" y="5715000"/>
            <a:ext cx="179388" cy="322263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6203" name="Группа 78"/>
          <p:cNvGrpSpPr>
            <a:grpSpLocks/>
          </p:cNvGrpSpPr>
          <p:nvPr/>
        </p:nvGrpSpPr>
        <p:grpSpPr bwMode="auto">
          <a:xfrm>
            <a:off x="1357313" y="5715000"/>
            <a:ext cx="179387" cy="322263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6204" name="Группа 84"/>
          <p:cNvGrpSpPr>
            <a:grpSpLocks/>
          </p:cNvGrpSpPr>
          <p:nvPr/>
        </p:nvGrpSpPr>
        <p:grpSpPr bwMode="auto">
          <a:xfrm>
            <a:off x="1571625" y="5715000"/>
            <a:ext cx="179388" cy="322263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6205" name="Группа 90"/>
          <p:cNvGrpSpPr>
            <a:grpSpLocks/>
          </p:cNvGrpSpPr>
          <p:nvPr/>
        </p:nvGrpSpPr>
        <p:grpSpPr bwMode="auto">
          <a:xfrm>
            <a:off x="1785938" y="5715000"/>
            <a:ext cx="179387" cy="322263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6206" name="Группа 96"/>
          <p:cNvGrpSpPr>
            <a:grpSpLocks/>
          </p:cNvGrpSpPr>
          <p:nvPr/>
        </p:nvGrpSpPr>
        <p:grpSpPr bwMode="auto">
          <a:xfrm>
            <a:off x="2000250" y="5715000"/>
            <a:ext cx="179388" cy="322263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6207" name="Группа 102"/>
          <p:cNvGrpSpPr>
            <a:grpSpLocks/>
          </p:cNvGrpSpPr>
          <p:nvPr/>
        </p:nvGrpSpPr>
        <p:grpSpPr bwMode="auto">
          <a:xfrm>
            <a:off x="2214563" y="5715000"/>
            <a:ext cx="179387" cy="322263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6208" name="Группа 108"/>
          <p:cNvGrpSpPr>
            <a:grpSpLocks/>
          </p:cNvGrpSpPr>
          <p:nvPr/>
        </p:nvGrpSpPr>
        <p:grpSpPr bwMode="auto">
          <a:xfrm>
            <a:off x="2428875" y="5715000"/>
            <a:ext cx="179388" cy="322263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6209" name="Группа 114"/>
          <p:cNvGrpSpPr>
            <a:grpSpLocks/>
          </p:cNvGrpSpPr>
          <p:nvPr/>
        </p:nvGrpSpPr>
        <p:grpSpPr bwMode="auto">
          <a:xfrm>
            <a:off x="2643188" y="5715000"/>
            <a:ext cx="179387" cy="322263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6210" name="Группа 120"/>
          <p:cNvGrpSpPr>
            <a:grpSpLocks/>
          </p:cNvGrpSpPr>
          <p:nvPr/>
        </p:nvGrpSpPr>
        <p:grpSpPr bwMode="auto">
          <a:xfrm>
            <a:off x="2857500" y="5715000"/>
            <a:ext cx="179388" cy="322263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6211" name="Группа 126"/>
          <p:cNvGrpSpPr>
            <a:grpSpLocks/>
          </p:cNvGrpSpPr>
          <p:nvPr/>
        </p:nvGrpSpPr>
        <p:grpSpPr bwMode="auto">
          <a:xfrm>
            <a:off x="3071813" y="5715000"/>
            <a:ext cx="179387" cy="322263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6212" name="Группа 132"/>
          <p:cNvGrpSpPr>
            <a:grpSpLocks/>
          </p:cNvGrpSpPr>
          <p:nvPr/>
        </p:nvGrpSpPr>
        <p:grpSpPr bwMode="auto">
          <a:xfrm>
            <a:off x="3286125" y="5715000"/>
            <a:ext cx="179388" cy="322263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6213" name="Группа 138"/>
          <p:cNvGrpSpPr>
            <a:grpSpLocks/>
          </p:cNvGrpSpPr>
          <p:nvPr/>
        </p:nvGrpSpPr>
        <p:grpSpPr bwMode="auto">
          <a:xfrm>
            <a:off x="3500438" y="5715000"/>
            <a:ext cx="179387" cy="322263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6214" name="Группа 144"/>
          <p:cNvGrpSpPr>
            <a:grpSpLocks/>
          </p:cNvGrpSpPr>
          <p:nvPr/>
        </p:nvGrpSpPr>
        <p:grpSpPr bwMode="auto">
          <a:xfrm>
            <a:off x="3714750" y="5715000"/>
            <a:ext cx="179388" cy="322263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6215" name="Группа 150"/>
          <p:cNvGrpSpPr>
            <a:grpSpLocks/>
          </p:cNvGrpSpPr>
          <p:nvPr/>
        </p:nvGrpSpPr>
        <p:grpSpPr bwMode="auto">
          <a:xfrm>
            <a:off x="3929063" y="5715000"/>
            <a:ext cx="179387" cy="322263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6216" name="Группа 156"/>
          <p:cNvGrpSpPr>
            <a:grpSpLocks/>
          </p:cNvGrpSpPr>
          <p:nvPr/>
        </p:nvGrpSpPr>
        <p:grpSpPr bwMode="auto">
          <a:xfrm>
            <a:off x="4143375" y="5715000"/>
            <a:ext cx="179388" cy="322263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6217" name="Группа 162"/>
          <p:cNvGrpSpPr>
            <a:grpSpLocks/>
          </p:cNvGrpSpPr>
          <p:nvPr/>
        </p:nvGrpSpPr>
        <p:grpSpPr bwMode="auto">
          <a:xfrm>
            <a:off x="4357688" y="5715000"/>
            <a:ext cx="179387" cy="322263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6218" name="Группа 168"/>
          <p:cNvGrpSpPr>
            <a:grpSpLocks/>
          </p:cNvGrpSpPr>
          <p:nvPr/>
        </p:nvGrpSpPr>
        <p:grpSpPr bwMode="auto">
          <a:xfrm>
            <a:off x="4572000" y="5715000"/>
            <a:ext cx="179388" cy="322263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69" name="Прямоугольник 168"/>
          <p:cNvSpPr/>
          <p:nvPr/>
        </p:nvSpPr>
        <p:spPr>
          <a:xfrm>
            <a:off x="971550" y="105251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6223" name="Прямоугольник 162"/>
          <p:cNvSpPr>
            <a:spLocks noChangeArrowheads="1"/>
          </p:cNvSpPr>
          <p:nvPr/>
        </p:nvSpPr>
        <p:spPr bwMode="auto">
          <a:xfrm>
            <a:off x="928688" y="1571625"/>
            <a:ext cx="7858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4800"/>
          </a:p>
        </p:txBody>
      </p:sp>
      <p:sp>
        <p:nvSpPr>
          <p:cNvPr id="6224" name="Прямоугольник 175"/>
          <p:cNvSpPr>
            <a:spLocks noChangeArrowheads="1"/>
          </p:cNvSpPr>
          <p:nvPr/>
        </p:nvSpPr>
        <p:spPr bwMode="auto">
          <a:xfrm>
            <a:off x="500063" y="1571625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4000" b="1">
                <a:latin typeface="Monotype Corsiva" pitchFamily="66" charset="0"/>
              </a:rPr>
              <a:t>. </a:t>
            </a:r>
            <a:endParaRPr lang="ru-RU" sz="4000" b="1">
              <a:latin typeface="Monotype Corsiva" pitchFamily="66" charset="0"/>
            </a:endParaRPr>
          </a:p>
        </p:txBody>
      </p:sp>
      <p:pic>
        <p:nvPicPr>
          <p:cNvPr id="6226" name="Picture 2" descr="F:\СЖАТЬ\S1120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762000"/>
            <a:ext cx="3913187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7" name="Picture 3" descr="F:\СЖАТЬ\S11200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000500"/>
            <a:ext cx="38766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1" name="Группа 35"/>
          <p:cNvGrpSpPr>
            <a:grpSpLocks/>
          </p:cNvGrpSpPr>
          <p:nvPr/>
        </p:nvGrpSpPr>
        <p:grpSpPr bwMode="auto">
          <a:xfrm>
            <a:off x="71438" y="5715000"/>
            <a:ext cx="179387" cy="322263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7222" name="Группа 48"/>
          <p:cNvGrpSpPr>
            <a:grpSpLocks/>
          </p:cNvGrpSpPr>
          <p:nvPr/>
        </p:nvGrpSpPr>
        <p:grpSpPr bwMode="auto">
          <a:xfrm>
            <a:off x="285750" y="5715000"/>
            <a:ext cx="179388" cy="322263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7223" name="Группа 54"/>
          <p:cNvGrpSpPr>
            <a:grpSpLocks/>
          </p:cNvGrpSpPr>
          <p:nvPr/>
        </p:nvGrpSpPr>
        <p:grpSpPr bwMode="auto">
          <a:xfrm>
            <a:off x="500063" y="5715000"/>
            <a:ext cx="179387" cy="322263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7224" name="Группа 60"/>
          <p:cNvGrpSpPr>
            <a:grpSpLocks/>
          </p:cNvGrpSpPr>
          <p:nvPr/>
        </p:nvGrpSpPr>
        <p:grpSpPr bwMode="auto">
          <a:xfrm>
            <a:off x="714375" y="5715000"/>
            <a:ext cx="179388" cy="322263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7225" name="Группа 66"/>
          <p:cNvGrpSpPr>
            <a:grpSpLocks/>
          </p:cNvGrpSpPr>
          <p:nvPr/>
        </p:nvGrpSpPr>
        <p:grpSpPr bwMode="auto">
          <a:xfrm>
            <a:off x="928688" y="5715000"/>
            <a:ext cx="179387" cy="322263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7226" name="Группа 72"/>
          <p:cNvGrpSpPr>
            <a:grpSpLocks/>
          </p:cNvGrpSpPr>
          <p:nvPr/>
        </p:nvGrpSpPr>
        <p:grpSpPr bwMode="auto">
          <a:xfrm>
            <a:off x="1143000" y="5715000"/>
            <a:ext cx="179388" cy="322263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7227" name="Группа 78"/>
          <p:cNvGrpSpPr>
            <a:grpSpLocks/>
          </p:cNvGrpSpPr>
          <p:nvPr/>
        </p:nvGrpSpPr>
        <p:grpSpPr bwMode="auto">
          <a:xfrm>
            <a:off x="1357313" y="5715000"/>
            <a:ext cx="179387" cy="322263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7228" name="Группа 84"/>
          <p:cNvGrpSpPr>
            <a:grpSpLocks/>
          </p:cNvGrpSpPr>
          <p:nvPr/>
        </p:nvGrpSpPr>
        <p:grpSpPr bwMode="auto">
          <a:xfrm>
            <a:off x="1571625" y="5715000"/>
            <a:ext cx="179388" cy="322263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7229" name="Группа 90"/>
          <p:cNvGrpSpPr>
            <a:grpSpLocks/>
          </p:cNvGrpSpPr>
          <p:nvPr/>
        </p:nvGrpSpPr>
        <p:grpSpPr bwMode="auto">
          <a:xfrm>
            <a:off x="1785938" y="5715000"/>
            <a:ext cx="179387" cy="322263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7230" name="Группа 96"/>
          <p:cNvGrpSpPr>
            <a:grpSpLocks/>
          </p:cNvGrpSpPr>
          <p:nvPr/>
        </p:nvGrpSpPr>
        <p:grpSpPr bwMode="auto">
          <a:xfrm>
            <a:off x="2000250" y="5715000"/>
            <a:ext cx="179388" cy="322263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7231" name="Группа 102"/>
          <p:cNvGrpSpPr>
            <a:grpSpLocks/>
          </p:cNvGrpSpPr>
          <p:nvPr/>
        </p:nvGrpSpPr>
        <p:grpSpPr bwMode="auto">
          <a:xfrm>
            <a:off x="2214563" y="5715000"/>
            <a:ext cx="179387" cy="322263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7232" name="Группа 108"/>
          <p:cNvGrpSpPr>
            <a:grpSpLocks/>
          </p:cNvGrpSpPr>
          <p:nvPr/>
        </p:nvGrpSpPr>
        <p:grpSpPr bwMode="auto">
          <a:xfrm>
            <a:off x="2428875" y="5715000"/>
            <a:ext cx="179388" cy="322263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7233" name="Группа 114"/>
          <p:cNvGrpSpPr>
            <a:grpSpLocks/>
          </p:cNvGrpSpPr>
          <p:nvPr/>
        </p:nvGrpSpPr>
        <p:grpSpPr bwMode="auto">
          <a:xfrm>
            <a:off x="2643188" y="5715000"/>
            <a:ext cx="179387" cy="322263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7234" name="Группа 120"/>
          <p:cNvGrpSpPr>
            <a:grpSpLocks/>
          </p:cNvGrpSpPr>
          <p:nvPr/>
        </p:nvGrpSpPr>
        <p:grpSpPr bwMode="auto">
          <a:xfrm>
            <a:off x="2857500" y="5715000"/>
            <a:ext cx="179388" cy="322263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7235" name="Группа 126"/>
          <p:cNvGrpSpPr>
            <a:grpSpLocks/>
          </p:cNvGrpSpPr>
          <p:nvPr/>
        </p:nvGrpSpPr>
        <p:grpSpPr bwMode="auto">
          <a:xfrm>
            <a:off x="3071813" y="5715000"/>
            <a:ext cx="179387" cy="322263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7236" name="Группа 132"/>
          <p:cNvGrpSpPr>
            <a:grpSpLocks/>
          </p:cNvGrpSpPr>
          <p:nvPr/>
        </p:nvGrpSpPr>
        <p:grpSpPr bwMode="auto">
          <a:xfrm>
            <a:off x="3286125" y="5715000"/>
            <a:ext cx="179388" cy="322263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7237" name="Группа 138"/>
          <p:cNvGrpSpPr>
            <a:grpSpLocks/>
          </p:cNvGrpSpPr>
          <p:nvPr/>
        </p:nvGrpSpPr>
        <p:grpSpPr bwMode="auto">
          <a:xfrm>
            <a:off x="3500438" y="5715000"/>
            <a:ext cx="179387" cy="322263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7238" name="Группа 144"/>
          <p:cNvGrpSpPr>
            <a:grpSpLocks/>
          </p:cNvGrpSpPr>
          <p:nvPr/>
        </p:nvGrpSpPr>
        <p:grpSpPr bwMode="auto">
          <a:xfrm>
            <a:off x="3714750" y="5715000"/>
            <a:ext cx="179388" cy="322263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7239" name="Группа 150"/>
          <p:cNvGrpSpPr>
            <a:grpSpLocks/>
          </p:cNvGrpSpPr>
          <p:nvPr/>
        </p:nvGrpSpPr>
        <p:grpSpPr bwMode="auto">
          <a:xfrm>
            <a:off x="3929063" y="5715000"/>
            <a:ext cx="179387" cy="322263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7240" name="Группа 156"/>
          <p:cNvGrpSpPr>
            <a:grpSpLocks/>
          </p:cNvGrpSpPr>
          <p:nvPr/>
        </p:nvGrpSpPr>
        <p:grpSpPr bwMode="auto">
          <a:xfrm>
            <a:off x="4143375" y="5715000"/>
            <a:ext cx="179388" cy="322263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7241" name="Группа 162"/>
          <p:cNvGrpSpPr>
            <a:grpSpLocks/>
          </p:cNvGrpSpPr>
          <p:nvPr/>
        </p:nvGrpSpPr>
        <p:grpSpPr bwMode="auto">
          <a:xfrm>
            <a:off x="4357688" y="5715000"/>
            <a:ext cx="179387" cy="322263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7242" name="Группа 168"/>
          <p:cNvGrpSpPr>
            <a:grpSpLocks/>
          </p:cNvGrpSpPr>
          <p:nvPr/>
        </p:nvGrpSpPr>
        <p:grpSpPr bwMode="auto">
          <a:xfrm>
            <a:off x="4572000" y="5715000"/>
            <a:ext cx="179388" cy="322263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69" name="Прямоугольник 168"/>
          <p:cNvSpPr/>
          <p:nvPr/>
        </p:nvSpPr>
        <p:spPr>
          <a:xfrm>
            <a:off x="971550" y="105251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7247" name="Прямоугольник 162"/>
          <p:cNvSpPr>
            <a:spLocks noChangeArrowheads="1"/>
          </p:cNvSpPr>
          <p:nvPr/>
        </p:nvSpPr>
        <p:spPr bwMode="auto">
          <a:xfrm>
            <a:off x="928688" y="1571625"/>
            <a:ext cx="7858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4800"/>
          </a:p>
        </p:txBody>
      </p:sp>
      <p:sp>
        <p:nvSpPr>
          <p:cNvPr id="7248" name="Прямоугольник 175"/>
          <p:cNvSpPr>
            <a:spLocks noChangeArrowheads="1"/>
          </p:cNvSpPr>
          <p:nvPr/>
        </p:nvSpPr>
        <p:spPr bwMode="auto">
          <a:xfrm>
            <a:off x="500063" y="1571625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4000" b="1">
                <a:latin typeface="Monotype Corsiva" pitchFamily="66" charset="0"/>
              </a:rPr>
              <a:t>. </a:t>
            </a:r>
            <a:endParaRPr lang="ru-RU" sz="4000" b="1">
              <a:latin typeface="Monotype Corsiva" pitchFamily="66" charset="0"/>
            </a:endParaRPr>
          </a:p>
        </p:txBody>
      </p:sp>
      <p:sp>
        <p:nvSpPr>
          <p:cNvPr id="7249" name="TextBox 1"/>
          <p:cNvSpPr txBox="1">
            <a:spLocks noChangeArrowheads="1"/>
          </p:cNvSpPr>
          <p:nvPr/>
        </p:nvSpPr>
        <p:spPr bwMode="auto">
          <a:xfrm>
            <a:off x="35496" y="66774"/>
            <a:ext cx="9099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4400" b="1" dirty="0"/>
              <a:t>  </a:t>
            </a:r>
            <a:r>
              <a:rPr lang="uk-UA" sz="3600" b="1" dirty="0">
                <a:solidFill>
                  <a:srgbClr val="006600"/>
                </a:solidFill>
              </a:rPr>
              <a:t>Раціональний </a:t>
            </a:r>
            <a:r>
              <a:rPr lang="uk-UA" sz="3600" b="1" dirty="0" smtClean="0">
                <a:solidFill>
                  <a:srgbClr val="006600"/>
                </a:solidFill>
              </a:rPr>
              <a:t>режим дня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7250" name="Picture 192" descr="F:\СЖАТЬ\S112006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263" y="887413"/>
            <a:ext cx="4649787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51" name="TextBox 1"/>
          <p:cNvSpPr txBox="1">
            <a:spLocks noChangeArrowheads="1"/>
          </p:cNvSpPr>
          <p:nvPr/>
        </p:nvSpPr>
        <p:spPr bwMode="auto">
          <a:xfrm>
            <a:off x="5195257" y="1263552"/>
            <a:ext cx="3567311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800" dirty="0">
                <a:solidFill>
                  <a:srgbClr val="7030A0"/>
                </a:solidFill>
              </a:rPr>
              <a:t>1.У </a:t>
            </a:r>
            <a:r>
              <a:rPr lang="ru-RU" sz="2800" dirty="0" err="1">
                <a:solidFill>
                  <a:srgbClr val="7030A0"/>
                </a:solidFill>
              </a:rPr>
              <a:t>моїй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кімнаті</a:t>
            </a:r>
            <a:r>
              <a:rPr lang="ru-RU" sz="2800" dirty="0">
                <a:solidFill>
                  <a:srgbClr val="7030A0"/>
                </a:solidFill>
              </a:rPr>
              <a:t> на </a:t>
            </a:r>
            <a:r>
              <a:rPr lang="ru-RU" sz="2800" dirty="0" err="1">
                <a:solidFill>
                  <a:srgbClr val="7030A0"/>
                </a:solidFill>
              </a:rPr>
              <a:t>стіні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прикріплений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розпорядок</a:t>
            </a:r>
            <a:r>
              <a:rPr lang="ru-RU" sz="2800" dirty="0">
                <a:solidFill>
                  <a:srgbClr val="7030A0"/>
                </a:solidFill>
              </a:rPr>
              <a:t> дня</a:t>
            </a:r>
          </a:p>
          <a:p>
            <a:pPr eaLnBrk="1" hangingPunct="1">
              <a:lnSpc>
                <a:spcPct val="150000"/>
              </a:lnSpc>
            </a:pPr>
            <a:endParaRPr lang="ru-RU" sz="2800" dirty="0">
              <a:solidFill>
                <a:srgbClr val="7030A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sz="2800" dirty="0">
                <a:solidFill>
                  <a:srgbClr val="7030A0"/>
                </a:solidFill>
              </a:rPr>
              <a:t>2.Стараюсь </a:t>
            </a:r>
            <a:r>
              <a:rPr lang="ru-RU" sz="2800" dirty="0" err="1">
                <a:solidFill>
                  <a:srgbClr val="7030A0"/>
                </a:solidFill>
              </a:rPr>
              <a:t>щоденно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його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виконувати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45" name="Группа 35"/>
          <p:cNvGrpSpPr>
            <a:grpSpLocks/>
          </p:cNvGrpSpPr>
          <p:nvPr/>
        </p:nvGrpSpPr>
        <p:grpSpPr bwMode="auto">
          <a:xfrm>
            <a:off x="71438" y="5715000"/>
            <a:ext cx="179387" cy="322263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246" name="Группа 48"/>
          <p:cNvGrpSpPr>
            <a:grpSpLocks/>
          </p:cNvGrpSpPr>
          <p:nvPr/>
        </p:nvGrpSpPr>
        <p:grpSpPr bwMode="auto">
          <a:xfrm>
            <a:off x="285750" y="5715000"/>
            <a:ext cx="179388" cy="322263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247" name="Группа 54"/>
          <p:cNvGrpSpPr>
            <a:grpSpLocks/>
          </p:cNvGrpSpPr>
          <p:nvPr/>
        </p:nvGrpSpPr>
        <p:grpSpPr bwMode="auto">
          <a:xfrm>
            <a:off x="500063" y="5715000"/>
            <a:ext cx="179387" cy="322263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248" name="Группа 60"/>
          <p:cNvGrpSpPr>
            <a:grpSpLocks/>
          </p:cNvGrpSpPr>
          <p:nvPr/>
        </p:nvGrpSpPr>
        <p:grpSpPr bwMode="auto">
          <a:xfrm>
            <a:off x="714375" y="5715000"/>
            <a:ext cx="179388" cy="322263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249" name="Группа 66"/>
          <p:cNvGrpSpPr>
            <a:grpSpLocks/>
          </p:cNvGrpSpPr>
          <p:nvPr/>
        </p:nvGrpSpPr>
        <p:grpSpPr bwMode="auto">
          <a:xfrm>
            <a:off x="928688" y="5715000"/>
            <a:ext cx="179387" cy="322263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250" name="Группа 72"/>
          <p:cNvGrpSpPr>
            <a:grpSpLocks/>
          </p:cNvGrpSpPr>
          <p:nvPr/>
        </p:nvGrpSpPr>
        <p:grpSpPr bwMode="auto">
          <a:xfrm>
            <a:off x="1143000" y="5715000"/>
            <a:ext cx="179388" cy="322263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251" name="Группа 78"/>
          <p:cNvGrpSpPr>
            <a:grpSpLocks/>
          </p:cNvGrpSpPr>
          <p:nvPr/>
        </p:nvGrpSpPr>
        <p:grpSpPr bwMode="auto">
          <a:xfrm>
            <a:off x="1357313" y="5715000"/>
            <a:ext cx="179387" cy="322263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252" name="Группа 84"/>
          <p:cNvGrpSpPr>
            <a:grpSpLocks/>
          </p:cNvGrpSpPr>
          <p:nvPr/>
        </p:nvGrpSpPr>
        <p:grpSpPr bwMode="auto">
          <a:xfrm>
            <a:off x="1571625" y="5715000"/>
            <a:ext cx="179388" cy="322263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253" name="Группа 90"/>
          <p:cNvGrpSpPr>
            <a:grpSpLocks/>
          </p:cNvGrpSpPr>
          <p:nvPr/>
        </p:nvGrpSpPr>
        <p:grpSpPr bwMode="auto">
          <a:xfrm>
            <a:off x="1785938" y="5715000"/>
            <a:ext cx="179387" cy="322263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254" name="Группа 96"/>
          <p:cNvGrpSpPr>
            <a:grpSpLocks/>
          </p:cNvGrpSpPr>
          <p:nvPr/>
        </p:nvGrpSpPr>
        <p:grpSpPr bwMode="auto">
          <a:xfrm>
            <a:off x="2000250" y="5715000"/>
            <a:ext cx="179388" cy="322263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255" name="Группа 102"/>
          <p:cNvGrpSpPr>
            <a:grpSpLocks/>
          </p:cNvGrpSpPr>
          <p:nvPr/>
        </p:nvGrpSpPr>
        <p:grpSpPr bwMode="auto">
          <a:xfrm>
            <a:off x="2214563" y="5715000"/>
            <a:ext cx="179387" cy="322263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256" name="Группа 108"/>
          <p:cNvGrpSpPr>
            <a:grpSpLocks/>
          </p:cNvGrpSpPr>
          <p:nvPr/>
        </p:nvGrpSpPr>
        <p:grpSpPr bwMode="auto">
          <a:xfrm>
            <a:off x="2428875" y="5715000"/>
            <a:ext cx="179388" cy="322263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257" name="Группа 114"/>
          <p:cNvGrpSpPr>
            <a:grpSpLocks/>
          </p:cNvGrpSpPr>
          <p:nvPr/>
        </p:nvGrpSpPr>
        <p:grpSpPr bwMode="auto">
          <a:xfrm>
            <a:off x="2643188" y="5715000"/>
            <a:ext cx="179387" cy="322263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258" name="Группа 120"/>
          <p:cNvGrpSpPr>
            <a:grpSpLocks/>
          </p:cNvGrpSpPr>
          <p:nvPr/>
        </p:nvGrpSpPr>
        <p:grpSpPr bwMode="auto">
          <a:xfrm>
            <a:off x="2857500" y="5715000"/>
            <a:ext cx="179388" cy="322263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259" name="Группа 126"/>
          <p:cNvGrpSpPr>
            <a:grpSpLocks/>
          </p:cNvGrpSpPr>
          <p:nvPr/>
        </p:nvGrpSpPr>
        <p:grpSpPr bwMode="auto">
          <a:xfrm>
            <a:off x="3071813" y="5715000"/>
            <a:ext cx="179387" cy="322263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260" name="Группа 132"/>
          <p:cNvGrpSpPr>
            <a:grpSpLocks/>
          </p:cNvGrpSpPr>
          <p:nvPr/>
        </p:nvGrpSpPr>
        <p:grpSpPr bwMode="auto">
          <a:xfrm>
            <a:off x="3286125" y="5715000"/>
            <a:ext cx="179388" cy="322263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261" name="Группа 138"/>
          <p:cNvGrpSpPr>
            <a:grpSpLocks/>
          </p:cNvGrpSpPr>
          <p:nvPr/>
        </p:nvGrpSpPr>
        <p:grpSpPr bwMode="auto">
          <a:xfrm>
            <a:off x="3500438" y="5715000"/>
            <a:ext cx="179387" cy="322263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262" name="Группа 144"/>
          <p:cNvGrpSpPr>
            <a:grpSpLocks/>
          </p:cNvGrpSpPr>
          <p:nvPr/>
        </p:nvGrpSpPr>
        <p:grpSpPr bwMode="auto">
          <a:xfrm>
            <a:off x="3714750" y="5715000"/>
            <a:ext cx="179388" cy="322263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263" name="Группа 150"/>
          <p:cNvGrpSpPr>
            <a:grpSpLocks/>
          </p:cNvGrpSpPr>
          <p:nvPr/>
        </p:nvGrpSpPr>
        <p:grpSpPr bwMode="auto">
          <a:xfrm>
            <a:off x="3929063" y="5715000"/>
            <a:ext cx="179387" cy="322263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264" name="Группа 156"/>
          <p:cNvGrpSpPr>
            <a:grpSpLocks/>
          </p:cNvGrpSpPr>
          <p:nvPr/>
        </p:nvGrpSpPr>
        <p:grpSpPr bwMode="auto">
          <a:xfrm>
            <a:off x="4143375" y="5715000"/>
            <a:ext cx="179388" cy="322263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265" name="Группа 162"/>
          <p:cNvGrpSpPr>
            <a:grpSpLocks/>
          </p:cNvGrpSpPr>
          <p:nvPr/>
        </p:nvGrpSpPr>
        <p:grpSpPr bwMode="auto">
          <a:xfrm>
            <a:off x="4357688" y="5715000"/>
            <a:ext cx="179387" cy="322263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8266" name="Группа 168"/>
          <p:cNvGrpSpPr>
            <a:grpSpLocks/>
          </p:cNvGrpSpPr>
          <p:nvPr/>
        </p:nvGrpSpPr>
        <p:grpSpPr bwMode="auto">
          <a:xfrm>
            <a:off x="4572000" y="5715000"/>
            <a:ext cx="179388" cy="322263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69" name="Прямоугольник 168"/>
          <p:cNvSpPr/>
          <p:nvPr/>
        </p:nvSpPr>
        <p:spPr>
          <a:xfrm>
            <a:off x="971550" y="105251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8271" name="Прямоугольник 162"/>
          <p:cNvSpPr>
            <a:spLocks noChangeArrowheads="1"/>
          </p:cNvSpPr>
          <p:nvPr/>
        </p:nvSpPr>
        <p:spPr bwMode="auto">
          <a:xfrm>
            <a:off x="928688" y="1571625"/>
            <a:ext cx="7858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4800"/>
          </a:p>
        </p:txBody>
      </p:sp>
      <p:sp>
        <p:nvSpPr>
          <p:cNvPr id="8272" name="Прямоугольник 175"/>
          <p:cNvSpPr>
            <a:spLocks noChangeArrowheads="1"/>
          </p:cNvSpPr>
          <p:nvPr/>
        </p:nvSpPr>
        <p:spPr bwMode="auto">
          <a:xfrm>
            <a:off x="500063" y="1571625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4000" b="1">
                <a:latin typeface="Monotype Corsiva" pitchFamily="66" charset="0"/>
              </a:rPr>
              <a:t>. </a:t>
            </a:r>
            <a:endParaRPr lang="ru-RU" sz="4000" b="1">
              <a:latin typeface="Monotype Corsiva" pitchFamily="66" charset="0"/>
            </a:endParaRPr>
          </a:p>
        </p:txBody>
      </p:sp>
      <p:sp>
        <p:nvSpPr>
          <p:cNvPr id="8273" name="TextBox 1"/>
          <p:cNvSpPr txBox="1">
            <a:spLocks noChangeArrowheads="1"/>
          </p:cNvSpPr>
          <p:nvPr/>
        </p:nvSpPr>
        <p:spPr bwMode="auto">
          <a:xfrm>
            <a:off x="0" y="52388"/>
            <a:ext cx="9159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3600" dirty="0"/>
              <a:t> </a:t>
            </a:r>
            <a:r>
              <a:rPr lang="uk-UA" sz="3600" b="1" dirty="0">
                <a:solidFill>
                  <a:srgbClr val="006600"/>
                </a:solidFill>
              </a:rPr>
              <a:t>Моє збалансоване харчування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8274" name="Picture 191" descr="F:\СЖАТЬ\S11200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1000125"/>
            <a:ext cx="33147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5" name="TextBox 2"/>
          <p:cNvSpPr txBox="1">
            <a:spLocks noChangeArrowheads="1"/>
          </p:cNvSpPr>
          <p:nvPr/>
        </p:nvSpPr>
        <p:spPr bwMode="auto">
          <a:xfrm>
            <a:off x="3822700" y="813683"/>
            <a:ext cx="5299075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uk-UA" sz="2800" b="1" dirty="0">
                <a:solidFill>
                  <a:srgbClr val="7030A0"/>
                </a:solidFill>
              </a:rPr>
              <a:t>В моєму харчовому раціоні щоденно присутні:</a:t>
            </a:r>
          </a:p>
          <a:p>
            <a:pPr eaLnBrk="1" hangingPunct="1">
              <a:lnSpc>
                <a:spcPct val="150000"/>
              </a:lnSpc>
            </a:pPr>
            <a:r>
              <a:rPr lang="uk-UA" sz="2400" dirty="0">
                <a:solidFill>
                  <a:srgbClr val="7030A0"/>
                </a:solidFill>
              </a:rPr>
              <a:t>1</a:t>
            </a:r>
            <a:r>
              <a:rPr lang="uk-UA" sz="2400" dirty="0" smtClean="0">
                <a:solidFill>
                  <a:srgbClr val="7030A0"/>
                </a:solidFill>
              </a:rPr>
              <a:t>. </a:t>
            </a:r>
            <a:r>
              <a:rPr lang="uk-UA" sz="2400" dirty="0">
                <a:solidFill>
                  <a:srgbClr val="7030A0"/>
                </a:solidFill>
              </a:rPr>
              <a:t>О</a:t>
            </a:r>
            <a:r>
              <a:rPr lang="uk-UA" sz="2400" dirty="0" smtClean="0">
                <a:solidFill>
                  <a:srgbClr val="7030A0"/>
                </a:solidFill>
              </a:rPr>
              <a:t>вочі, фрукти</a:t>
            </a:r>
            <a:r>
              <a:rPr lang="uk-UA" sz="2400" dirty="0">
                <a:solidFill>
                  <a:srgbClr val="7030A0"/>
                </a:solidFill>
              </a:rPr>
              <a:t>, </a:t>
            </a:r>
            <a:r>
              <a:rPr lang="uk-UA" sz="2400" dirty="0" smtClean="0">
                <a:solidFill>
                  <a:srgbClr val="7030A0"/>
                </a:solidFill>
              </a:rPr>
              <a:t>соки (3-4 порції)</a:t>
            </a:r>
            <a:endParaRPr lang="uk-UA" sz="2400" dirty="0">
              <a:solidFill>
                <a:srgbClr val="7030A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uk-UA" sz="2400" dirty="0">
                <a:solidFill>
                  <a:srgbClr val="7030A0"/>
                </a:solidFill>
              </a:rPr>
              <a:t>2</a:t>
            </a:r>
            <a:r>
              <a:rPr lang="uk-UA" sz="2400" dirty="0" smtClean="0">
                <a:solidFill>
                  <a:srgbClr val="7030A0"/>
                </a:solidFill>
              </a:rPr>
              <a:t>. Білкові продукти: риба</a:t>
            </a:r>
            <a:r>
              <a:rPr lang="uk-UA" sz="2400" dirty="0">
                <a:solidFill>
                  <a:srgbClr val="7030A0"/>
                </a:solidFill>
              </a:rPr>
              <a:t>, м</a:t>
            </a:r>
            <a:r>
              <a:rPr lang="en-US" sz="2400" dirty="0">
                <a:solidFill>
                  <a:srgbClr val="7030A0"/>
                </a:solidFill>
              </a:rPr>
              <a:t>`</a:t>
            </a:r>
            <a:r>
              <a:rPr lang="uk-UA" sz="2400" dirty="0">
                <a:solidFill>
                  <a:srgbClr val="7030A0"/>
                </a:solidFill>
              </a:rPr>
              <a:t>ясо</a:t>
            </a:r>
            <a:r>
              <a:rPr lang="uk-UA" sz="2400" dirty="0" smtClean="0">
                <a:solidFill>
                  <a:srgbClr val="7030A0"/>
                </a:solidFill>
              </a:rPr>
              <a:t>, </a:t>
            </a:r>
          </a:p>
          <a:p>
            <a:pPr eaLnBrk="1" hangingPunct="1">
              <a:lnSpc>
                <a:spcPct val="150000"/>
              </a:lnSpc>
            </a:pPr>
            <a:r>
              <a:rPr lang="uk-UA" sz="2400" dirty="0" smtClean="0">
                <a:solidFill>
                  <a:srgbClr val="7030A0"/>
                </a:solidFill>
              </a:rPr>
              <a:t>    яйця, боби (2-3 порції)</a:t>
            </a:r>
            <a:endParaRPr lang="uk-UA" sz="2400" dirty="0">
              <a:solidFill>
                <a:srgbClr val="7030A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uk-UA" sz="2400" dirty="0">
                <a:solidFill>
                  <a:srgbClr val="7030A0"/>
                </a:solidFill>
              </a:rPr>
              <a:t>3. </a:t>
            </a:r>
            <a:r>
              <a:rPr lang="uk-UA" sz="2400" dirty="0" smtClean="0">
                <a:solidFill>
                  <a:srgbClr val="7030A0"/>
                </a:solidFill>
              </a:rPr>
              <a:t>Молочні вироби (2-3 порції) </a:t>
            </a:r>
          </a:p>
          <a:p>
            <a:pPr eaLnBrk="1" hangingPunct="1">
              <a:lnSpc>
                <a:spcPct val="150000"/>
              </a:lnSpc>
            </a:pPr>
            <a:r>
              <a:rPr lang="uk-UA" sz="2400" dirty="0" smtClean="0">
                <a:solidFill>
                  <a:srgbClr val="7030A0"/>
                </a:solidFill>
              </a:rPr>
              <a:t>4. Хлібобулочні вироби і крупи (4-6 </a:t>
            </a:r>
          </a:p>
          <a:p>
            <a:pPr eaLnBrk="1" hangingPunct="1">
              <a:lnSpc>
                <a:spcPct val="150000"/>
              </a:lnSpc>
            </a:pPr>
            <a:r>
              <a:rPr lang="uk-UA" sz="2400" dirty="0" smtClean="0">
                <a:solidFill>
                  <a:srgbClr val="7030A0"/>
                </a:solidFill>
              </a:rPr>
              <a:t>    порцій) </a:t>
            </a:r>
          </a:p>
          <a:p>
            <a:pPr eaLnBrk="1" hangingPunct="1">
              <a:lnSpc>
                <a:spcPct val="150000"/>
              </a:lnSpc>
            </a:pPr>
            <a:r>
              <a:rPr lang="uk-UA" sz="2400" dirty="0" smtClean="0">
                <a:solidFill>
                  <a:srgbClr val="7030A0"/>
                </a:solidFill>
              </a:rPr>
              <a:t>5. Масло, олія та солодощі (в   </a:t>
            </a:r>
          </a:p>
          <a:p>
            <a:pPr eaLnBrk="1" hangingPunct="1">
              <a:lnSpc>
                <a:spcPct val="150000"/>
              </a:lnSpc>
            </a:pPr>
            <a:r>
              <a:rPr lang="uk-UA" sz="2400" dirty="0">
                <a:solidFill>
                  <a:srgbClr val="7030A0"/>
                </a:solidFill>
              </a:rPr>
              <a:t> </a:t>
            </a:r>
            <a:r>
              <a:rPr lang="uk-UA" sz="2400" dirty="0" smtClean="0">
                <a:solidFill>
                  <a:srgbClr val="7030A0"/>
                </a:solidFill>
              </a:rPr>
              <a:t>   невеликих кількостях)</a:t>
            </a:r>
            <a:endParaRPr lang="uk-UA" sz="2400" dirty="0">
              <a:solidFill>
                <a:srgbClr val="7030A0"/>
              </a:solidFill>
            </a:endParaRPr>
          </a:p>
          <a:p>
            <a:pPr eaLnBrk="1" hangingPunct="1"/>
            <a:endParaRPr lang="uk-UA" dirty="0"/>
          </a:p>
          <a:p>
            <a:pPr eaLnBrk="1" hangingPunct="1"/>
            <a:endParaRPr lang="ru-RU" dirty="0"/>
          </a:p>
        </p:txBody>
      </p:sp>
      <p:pic>
        <p:nvPicPr>
          <p:cNvPr id="8276" name="Picture 192" descr="F:\СЖАТЬ\Знімок 2 (17.10.2017 12-0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8" y="3906838"/>
            <a:ext cx="3303587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9266" name="Группа 35"/>
          <p:cNvGrpSpPr>
            <a:grpSpLocks/>
          </p:cNvGrpSpPr>
          <p:nvPr/>
        </p:nvGrpSpPr>
        <p:grpSpPr bwMode="auto">
          <a:xfrm>
            <a:off x="71438" y="5715000"/>
            <a:ext cx="179387" cy="322263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67" name="Группа 48"/>
          <p:cNvGrpSpPr>
            <a:grpSpLocks/>
          </p:cNvGrpSpPr>
          <p:nvPr/>
        </p:nvGrpSpPr>
        <p:grpSpPr bwMode="auto">
          <a:xfrm>
            <a:off x="285750" y="5715000"/>
            <a:ext cx="179388" cy="322263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68" name="Группа 54"/>
          <p:cNvGrpSpPr>
            <a:grpSpLocks/>
          </p:cNvGrpSpPr>
          <p:nvPr/>
        </p:nvGrpSpPr>
        <p:grpSpPr bwMode="auto">
          <a:xfrm>
            <a:off x="500063" y="5715000"/>
            <a:ext cx="179387" cy="322263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69" name="Группа 60"/>
          <p:cNvGrpSpPr>
            <a:grpSpLocks/>
          </p:cNvGrpSpPr>
          <p:nvPr/>
        </p:nvGrpSpPr>
        <p:grpSpPr bwMode="auto">
          <a:xfrm>
            <a:off x="714375" y="5715000"/>
            <a:ext cx="179388" cy="322263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70" name="Группа 66"/>
          <p:cNvGrpSpPr>
            <a:grpSpLocks/>
          </p:cNvGrpSpPr>
          <p:nvPr/>
        </p:nvGrpSpPr>
        <p:grpSpPr bwMode="auto">
          <a:xfrm>
            <a:off x="928688" y="5715000"/>
            <a:ext cx="179387" cy="322263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71" name="Группа 72"/>
          <p:cNvGrpSpPr>
            <a:grpSpLocks/>
          </p:cNvGrpSpPr>
          <p:nvPr/>
        </p:nvGrpSpPr>
        <p:grpSpPr bwMode="auto">
          <a:xfrm>
            <a:off x="1143000" y="5715000"/>
            <a:ext cx="179388" cy="322263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72" name="Группа 78"/>
          <p:cNvGrpSpPr>
            <a:grpSpLocks/>
          </p:cNvGrpSpPr>
          <p:nvPr/>
        </p:nvGrpSpPr>
        <p:grpSpPr bwMode="auto">
          <a:xfrm>
            <a:off x="1357313" y="5715000"/>
            <a:ext cx="179387" cy="322263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73" name="Группа 84"/>
          <p:cNvGrpSpPr>
            <a:grpSpLocks/>
          </p:cNvGrpSpPr>
          <p:nvPr/>
        </p:nvGrpSpPr>
        <p:grpSpPr bwMode="auto">
          <a:xfrm>
            <a:off x="1571625" y="5715000"/>
            <a:ext cx="179388" cy="322263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74" name="Группа 90"/>
          <p:cNvGrpSpPr>
            <a:grpSpLocks/>
          </p:cNvGrpSpPr>
          <p:nvPr/>
        </p:nvGrpSpPr>
        <p:grpSpPr bwMode="auto">
          <a:xfrm>
            <a:off x="1785938" y="5715000"/>
            <a:ext cx="179387" cy="322263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75" name="Группа 96"/>
          <p:cNvGrpSpPr>
            <a:grpSpLocks/>
          </p:cNvGrpSpPr>
          <p:nvPr/>
        </p:nvGrpSpPr>
        <p:grpSpPr bwMode="auto">
          <a:xfrm>
            <a:off x="2000250" y="5715000"/>
            <a:ext cx="179388" cy="322263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76" name="Группа 102"/>
          <p:cNvGrpSpPr>
            <a:grpSpLocks/>
          </p:cNvGrpSpPr>
          <p:nvPr/>
        </p:nvGrpSpPr>
        <p:grpSpPr bwMode="auto">
          <a:xfrm>
            <a:off x="2214563" y="5715000"/>
            <a:ext cx="179387" cy="322263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77" name="Группа 108"/>
          <p:cNvGrpSpPr>
            <a:grpSpLocks/>
          </p:cNvGrpSpPr>
          <p:nvPr/>
        </p:nvGrpSpPr>
        <p:grpSpPr bwMode="auto">
          <a:xfrm>
            <a:off x="2428875" y="5715000"/>
            <a:ext cx="179388" cy="322263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78" name="Группа 114"/>
          <p:cNvGrpSpPr>
            <a:grpSpLocks/>
          </p:cNvGrpSpPr>
          <p:nvPr/>
        </p:nvGrpSpPr>
        <p:grpSpPr bwMode="auto">
          <a:xfrm>
            <a:off x="2643188" y="5715000"/>
            <a:ext cx="179387" cy="322263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79" name="Группа 120"/>
          <p:cNvGrpSpPr>
            <a:grpSpLocks/>
          </p:cNvGrpSpPr>
          <p:nvPr/>
        </p:nvGrpSpPr>
        <p:grpSpPr bwMode="auto">
          <a:xfrm>
            <a:off x="2857500" y="5715000"/>
            <a:ext cx="179388" cy="322263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80" name="Группа 126"/>
          <p:cNvGrpSpPr>
            <a:grpSpLocks/>
          </p:cNvGrpSpPr>
          <p:nvPr/>
        </p:nvGrpSpPr>
        <p:grpSpPr bwMode="auto">
          <a:xfrm>
            <a:off x="3071813" y="5715000"/>
            <a:ext cx="179387" cy="322263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81" name="Группа 132"/>
          <p:cNvGrpSpPr>
            <a:grpSpLocks/>
          </p:cNvGrpSpPr>
          <p:nvPr/>
        </p:nvGrpSpPr>
        <p:grpSpPr bwMode="auto">
          <a:xfrm>
            <a:off x="3286125" y="5715000"/>
            <a:ext cx="179388" cy="322263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82" name="Группа 138"/>
          <p:cNvGrpSpPr>
            <a:grpSpLocks/>
          </p:cNvGrpSpPr>
          <p:nvPr/>
        </p:nvGrpSpPr>
        <p:grpSpPr bwMode="auto">
          <a:xfrm>
            <a:off x="3500438" y="5715000"/>
            <a:ext cx="179387" cy="322263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83" name="Группа 144"/>
          <p:cNvGrpSpPr>
            <a:grpSpLocks/>
          </p:cNvGrpSpPr>
          <p:nvPr/>
        </p:nvGrpSpPr>
        <p:grpSpPr bwMode="auto">
          <a:xfrm>
            <a:off x="3714750" y="5715000"/>
            <a:ext cx="179388" cy="322263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84" name="Группа 150"/>
          <p:cNvGrpSpPr>
            <a:grpSpLocks/>
          </p:cNvGrpSpPr>
          <p:nvPr/>
        </p:nvGrpSpPr>
        <p:grpSpPr bwMode="auto">
          <a:xfrm>
            <a:off x="3929063" y="5715000"/>
            <a:ext cx="179387" cy="322263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85" name="Группа 156"/>
          <p:cNvGrpSpPr>
            <a:grpSpLocks/>
          </p:cNvGrpSpPr>
          <p:nvPr/>
        </p:nvGrpSpPr>
        <p:grpSpPr bwMode="auto">
          <a:xfrm>
            <a:off x="4143375" y="5715000"/>
            <a:ext cx="179388" cy="322263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86" name="Группа 162"/>
          <p:cNvGrpSpPr>
            <a:grpSpLocks/>
          </p:cNvGrpSpPr>
          <p:nvPr/>
        </p:nvGrpSpPr>
        <p:grpSpPr bwMode="auto">
          <a:xfrm>
            <a:off x="4357688" y="5715000"/>
            <a:ext cx="179387" cy="322263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9287" name="Группа 168"/>
          <p:cNvGrpSpPr>
            <a:grpSpLocks/>
          </p:cNvGrpSpPr>
          <p:nvPr/>
        </p:nvGrpSpPr>
        <p:grpSpPr bwMode="auto">
          <a:xfrm>
            <a:off x="4572000" y="5715000"/>
            <a:ext cx="179388" cy="322263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69" name="Прямоугольник 168"/>
          <p:cNvSpPr/>
          <p:nvPr/>
        </p:nvSpPr>
        <p:spPr>
          <a:xfrm>
            <a:off x="971550" y="105251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9292" name="Прямоугольник 162"/>
          <p:cNvSpPr>
            <a:spLocks noChangeArrowheads="1"/>
          </p:cNvSpPr>
          <p:nvPr/>
        </p:nvSpPr>
        <p:spPr bwMode="auto">
          <a:xfrm>
            <a:off x="928688" y="1571625"/>
            <a:ext cx="7858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4800"/>
          </a:p>
        </p:txBody>
      </p:sp>
      <p:sp>
        <p:nvSpPr>
          <p:cNvPr id="9293" name="Прямоугольник 175"/>
          <p:cNvSpPr>
            <a:spLocks noChangeArrowheads="1"/>
          </p:cNvSpPr>
          <p:nvPr/>
        </p:nvSpPr>
        <p:spPr bwMode="auto">
          <a:xfrm>
            <a:off x="500063" y="1571625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4000" b="1">
                <a:latin typeface="Monotype Corsiva" pitchFamily="66" charset="0"/>
              </a:rPr>
              <a:t> </a:t>
            </a:r>
            <a:endParaRPr lang="ru-RU" sz="4000" b="1">
              <a:latin typeface="Monotype Corsiva" pitchFamily="66" charset="0"/>
            </a:endParaRPr>
          </a:p>
        </p:txBody>
      </p:sp>
      <p:sp>
        <p:nvSpPr>
          <p:cNvPr id="9294" name="TextBox 1"/>
          <p:cNvSpPr txBox="1">
            <a:spLocks noChangeArrowheads="1"/>
          </p:cNvSpPr>
          <p:nvPr/>
        </p:nvSpPr>
        <p:spPr bwMode="auto">
          <a:xfrm>
            <a:off x="71438" y="52388"/>
            <a:ext cx="95265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4400" b="1" dirty="0">
                <a:solidFill>
                  <a:srgbClr val="006600"/>
                </a:solidFill>
              </a:rPr>
              <a:t>     Щоденні позитивні емоції</a:t>
            </a:r>
            <a:endParaRPr lang="ru-RU" sz="4400" b="1" dirty="0">
              <a:solidFill>
                <a:srgbClr val="006600"/>
              </a:solidFill>
            </a:endParaRPr>
          </a:p>
        </p:txBody>
      </p:sp>
      <p:pic>
        <p:nvPicPr>
          <p:cNvPr id="9295" name="Picture 191" descr="F:\СЖАТЬ\S11200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62" y="788987"/>
            <a:ext cx="4428332" cy="316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96" name="Picture 192" descr="F:\СЖАТЬ\S11200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1310" y="3429013"/>
            <a:ext cx="4748356" cy="324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7516" y="1029625"/>
            <a:ext cx="537108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800" dirty="0" smtClean="0">
                <a:solidFill>
                  <a:srgbClr val="7030A0"/>
                </a:solidFill>
              </a:rPr>
              <a:t>Щоденне вологе обтирання тіла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uk-UA" sz="2800" dirty="0" smtClean="0">
              <a:solidFill>
                <a:srgbClr val="7030A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800" dirty="0" smtClean="0">
                <a:solidFill>
                  <a:srgbClr val="7030A0"/>
                </a:solidFill>
              </a:rPr>
              <a:t>Повітряні ванни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uk-UA" sz="2800" dirty="0" smtClean="0">
              <a:solidFill>
                <a:srgbClr val="7030A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800" dirty="0" smtClean="0">
                <a:solidFill>
                  <a:srgbClr val="7030A0"/>
                </a:solidFill>
              </a:rPr>
              <a:t>Літні водні процедури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uk-UA" sz="2800" dirty="0" smtClean="0">
              <a:solidFill>
                <a:srgbClr val="7030A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800" dirty="0" smtClean="0">
                <a:solidFill>
                  <a:srgbClr val="7030A0"/>
                </a:solidFill>
              </a:rPr>
              <a:t>Контрастний душ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grpSp>
        <p:nvGrpSpPr>
          <p:cNvPr id="10293" name="Группа 35"/>
          <p:cNvGrpSpPr>
            <a:grpSpLocks/>
          </p:cNvGrpSpPr>
          <p:nvPr/>
        </p:nvGrpSpPr>
        <p:grpSpPr bwMode="auto">
          <a:xfrm>
            <a:off x="71438" y="5715000"/>
            <a:ext cx="179387" cy="322263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294" name="Группа 48"/>
          <p:cNvGrpSpPr>
            <a:grpSpLocks/>
          </p:cNvGrpSpPr>
          <p:nvPr/>
        </p:nvGrpSpPr>
        <p:grpSpPr bwMode="auto">
          <a:xfrm>
            <a:off x="285750" y="5715000"/>
            <a:ext cx="179388" cy="322263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295" name="Группа 54"/>
          <p:cNvGrpSpPr>
            <a:grpSpLocks/>
          </p:cNvGrpSpPr>
          <p:nvPr/>
        </p:nvGrpSpPr>
        <p:grpSpPr bwMode="auto">
          <a:xfrm>
            <a:off x="500063" y="5715000"/>
            <a:ext cx="179387" cy="322263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296" name="Группа 60"/>
          <p:cNvGrpSpPr>
            <a:grpSpLocks/>
          </p:cNvGrpSpPr>
          <p:nvPr/>
        </p:nvGrpSpPr>
        <p:grpSpPr bwMode="auto">
          <a:xfrm>
            <a:off x="714375" y="5715000"/>
            <a:ext cx="179388" cy="322263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297" name="Группа 66"/>
          <p:cNvGrpSpPr>
            <a:grpSpLocks/>
          </p:cNvGrpSpPr>
          <p:nvPr/>
        </p:nvGrpSpPr>
        <p:grpSpPr bwMode="auto">
          <a:xfrm>
            <a:off x="928688" y="5715000"/>
            <a:ext cx="179387" cy="322263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298" name="Группа 72"/>
          <p:cNvGrpSpPr>
            <a:grpSpLocks/>
          </p:cNvGrpSpPr>
          <p:nvPr/>
        </p:nvGrpSpPr>
        <p:grpSpPr bwMode="auto">
          <a:xfrm>
            <a:off x="1143000" y="5715000"/>
            <a:ext cx="179388" cy="322263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299" name="Группа 78"/>
          <p:cNvGrpSpPr>
            <a:grpSpLocks/>
          </p:cNvGrpSpPr>
          <p:nvPr/>
        </p:nvGrpSpPr>
        <p:grpSpPr bwMode="auto">
          <a:xfrm>
            <a:off x="1357313" y="5715000"/>
            <a:ext cx="179387" cy="322263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300" name="Группа 84"/>
          <p:cNvGrpSpPr>
            <a:grpSpLocks/>
          </p:cNvGrpSpPr>
          <p:nvPr/>
        </p:nvGrpSpPr>
        <p:grpSpPr bwMode="auto">
          <a:xfrm>
            <a:off x="1571625" y="5715000"/>
            <a:ext cx="179388" cy="322263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301" name="Группа 90"/>
          <p:cNvGrpSpPr>
            <a:grpSpLocks/>
          </p:cNvGrpSpPr>
          <p:nvPr/>
        </p:nvGrpSpPr>
        <p:grpSpPr bwMode="auto">
          <a:xfrm>
            <a:off x="1785938" y="5715000"/>
            <a:ext cx="179387" cy="322263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302" name="Группа 96"/>
          <p:cNvGrpSpPr>
            <a:grpSpLocks/>
          </p:cNvGrpSpPr>
          <p:nvPr/>
        </p:nvGrpSpPr>
        <p:grpSpPr bwMode="auto">
          <a:xfrm>
            <a:off x="2000250" y="5715000"/>
            <a:ext cx="179388" cy="322263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303" name="Группа 102"/>
          <p:cNvGrpSpPr>
            <a:grpSpLocks/>
          </p:cNvGrpSpPr>
          <p:nvPr/>
        </p:nvGrpSpPr>
        <p:grpSpPr bwMode="auto">
          <a:xfrm>
            <a:off x="2214563" y="5715000"/>
            <a:ext cx="179387" cy="322263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304" name="Группа 108"/>
          <p:cNvGrpSpPr>
            <a:grpSpLocks/>
          </p:cNvGrpSpPr>
          <p:nvPr/>
        </p:nvGrpSpPr>
        <p:grpSpPr bwMode="auto">
          <a:xfrm>
            <a:off x="2428875" y="5715000"/>
            <a:ext cx="179388" cy="322263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305" name="Группа 114"/>
          <p:cNvGrpSpPr>
            <a:grpSpLocks/>
          </p:cNvGrpSpPr>
          <p:nvPr/>
        </p:nvGrpSpPr>
        <p:grpSpPr bwMode="auto">
          <a:xfrm>
            <a:off x="2643188" y="5715000"/>
            <a:ext cx="179387" cy="322263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306" name="Группа 120"/>
          <p:cNvGrpSpPr>
            <a:grpSpLocks/>
          </p:cNvGrpSpPr>
          <p:nvPr/>
        </p:nvGrpSpPr>
        <p:grpSpPr bwMode="auto">
          <a:xfrm>
            <a:off x="2857500" y="5715000"/>
            <a:ext cx="179388" cy="322263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307" name="Группа 126"/>
          <p:cNvGrpSpPr>
            <a:grpSpLocks/>
          </p:cNvGrpSpPr>
          <p:nvPr/>
        </p:nvGrpSpPr>
        <p:grpSpPr bwMode="auto">
          <a:xfrm>
            <a:off x="3071813" y="5715000"/>
            <a:ext cx="179387" cy="322263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308" name="Группа 132"/>
          <p:cNvGrpSpPr>
            <a:grpSpLocks/>
          </p:cNvGrpSpPr>
          <p:nvPr/>
        </p:nvGrpSpPr>
        <p:grpSpPr bwMode="auto">
          <a:xfrm>
            <a:off x="3286125" y="5715000"/>
            <a:ext cx="179388" cy="322263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309" name="Группа 138"/>
          <p:cNvGrpSpPr>
            <a:grpSpLocks/>
          </p:cNvGrpSpPr>
          <p:nvPr/>
        </p:nvGrpSpPr>
        <p:grpSpPr bwMode="auto">
          <a:xfrm>
            <a:off x="3500438" y="5715000"/>
            <a:ext cx="179387" cy="322263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310" name="Группа 144"/>
          <p:cNvGrpSpPr>
            <a:grpSpLocks/>
          </p:cNvGrpSpPr>
          <p:nvPr/>
        </p:nvGrpSpPr>
        <p:grpSpPr bwMode="auto">
          <a:xfrm>
            <a:off x="3714750" y="5715000"/>
            <a:ext cx="179388" cy="322263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311" name="Группа 150"/>
          <p:cNvGrpSpPr>
            <a:grpSpLocks/>
          </p:cNvGrpSpPr>
          <p:nvPr/>
        </p:nvGrpSpPr>
        <p:grpSpPr bwMode="auto">
          <a:xfrm>
            <a:off x="3929063" y="5715000"/>
            <a:ext cx="179387" cy="322263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312" name="Группа 156"/>
          <p:cNvGrpSpPr>
            <a:grpSpLocks/>
          </p:cNvGrpSpPr>
          <p:nvPr/>
        </p:nvGrpSpPr>
        <p:grpSpPr bwMode="auto">
          <a:xfrm>
            <a:off x="4143375" y="5715000"/>
            <a:ext cx="179388" cy="322263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313" name="Группа 162"/>
          <p:cNvGrpSpPr>
            <a:grpSpLocks/>
          </p:cNvGrpSpPr>
          <p:nvPr/>
        </p:nvGrpSpPr>
        <p:grpSpPr bwMode="auto">
          <a:xfrm>
            <a:off x="4357688" y="5715000"/>
            <a:ext cx="179387" cy="322263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144" y="5572027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378" y="5643350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144" y="5714675"/>
              <a:ext cx="36409" cy="3645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5999"/>
              <a:ext cx="36408" cy="3645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314" name="Группа 168"/>
          <p:cNvGrpSpPr>
            <a:grpSpLocks/>
          </p:cNvGrpSpPr>
          <p:nvPr/>
        </p:nvGrpSpPr>
        <p:grpSpPr bwMode="auto">
          <a:xfrm>
            <a:off x="4572000" y="5715000"/>
            <a:ext cx="179388" cy="322263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144" y="5572027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377" y="5643350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144" y="5714675"/>
              <a:ext cx="36408" cy="3645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5999"/>
              <a:ext cx="36409" cy="36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69" name="Прямоугольник 168"/>
          <p:cNvSpPr/>
          <p:nvPr/>
        </p:nvSpPr>
        <p:spPr>
          <a:xfrm>
            <a:off x="971550" y="105251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10319" name="Прямоугольник 162"/>
          <p:cNvSpPr>
            <a:spLocks noChangeArrowheads="1"/>
          </p:cNvSpPr>
          <p:nvPr/>
        </p:nvSpPr>
        <p:spPr bwMode="auto">
          <a:xfrm>
            <a:off x="928688" y="1571625"/>
            <a:ext cx="7858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4800"/>
          </a:p>
        </p:txBody>
      </p:sp>
      <p:sp>
        <p:nvSpPr>
          <p:cNvPr id="10320" name="Прямоугольник 175"/>
          <p:cNvSpPr>
            <a:spLocks noChangeArrowheads="1"/>
          </p:cNvSpPr>
          <p:nvPr/>
        </p:nvSpPr>
        <p:spPr bwMode="auto">
          <a:xfrm>
            <a:off x="500063" y="1571625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4000" b="1">
                <a:latin typeface="Monotype Corsiva" pitchFamily="66" charset="0"/>
              </a:rPr>
              <a:t>. </a:t>
            </a:r>
            <a:endParaRPr lang="ru-RU" sz="4000" b="1">
              <a:latin typeface="Monotype Corsiva" pitchFamily="66" charset="0"/>
            </a:endParaRPr>
          </a:p>
        </p:txBody>
      </p:sp>
      <p:sp>
        <p:nvSpPr>
          <p:cNvPr id="10321" name="TextBox 1"/>
          <p:cNvSpPr txBox="1">
            <a:spLocks noChangeArrowheads="1"/>
          </p:cNvSpPr>
          <p:nvPr/>
        </p:nvSpPr>
        <p:spPr bwMode="auto">
          <a:xfrm>
            <a:off x="2233613" y="117475"/>
            <a:ext cx="5311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3600" b="1" dirty="0">
                <a:solidFill>
                  <a:srgbClr val="006600"/>
                </a:solidFill>
              </a:rPr>
              <a:t>Загартування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10322" name="Picture 2" descr="C:\Users\Школа\Desktop\отдых\imag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63" y="966788"/>
            <a:ext cx="32670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3" name="Picture 3" descr="C:\Users\Школа\Desktop\отдых\image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89065"/>
            <a:ext cx="32146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ture 3 GREE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</TotalTime>
  <Words>397</Words>
  <Application>Microsoft Office PowerPoint</Application>
  <PresentationFormat>Экран (4:3)</PresentationFormat>
  <Paragraphs>100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Wingdings</vt:lpstr>
      <vt:lpstr>Future 3 GREEN</vt:lpstr>
      <vt:lpstr>   Мій план здорового способу життя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Мій план здорового способу життя</vt:lpstr>
    </vt:vector>
  </TitlesOfParts>
  <Company>WolfishLair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</dc:title>
  <dc:creator>XXX</dc:creator>
  <cp:lastModifiedBy>Tanya</cp:lastModifiedBy>
  <cp:revision>123</cp:revision>
  <dcterms:created xsi:type="dcterms:W3CDTF">2012-12-07T18:59:10Z</dcterms:created>
  <dcterms:modified xsi:type="dcterms:W3CDTF">2017-10-23T08:35:00Z</dcterms:modified>
</cp:coreProperties>
</file>