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75" r:id="rId14"/>
    <p:sldId id="269" r:id="rId15"/>
    <p:sldId id="270" r:id="rId16"/>
    <p:sldId id="273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53C6B-753A-4CEC-B0B3-7D464D4E2BFA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64DEF-BEB9-4A5D-B0A4-8D6AA2C20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712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53C6B-753A-4CEC-B0B3-7D464D4E2BFA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64DEF-BEB9-4A5D-B0A4-8D6AA2C20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275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53C6B-753A-4CEC-B0B3-7D464D4E2BFA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64DEF-BEB9-4A5D-B0A4-8D6AA2C20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450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53C6B-753A-4CEC-B0B3-7D464D4E2BFA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64DEF-BEB9-4A5D-B0A4-8D6AA2C20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706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53C6B-753A-4CEC-B0B3-7D464D4E2BFA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64DEF-BEB9-4A5D-B0A4-8D6AA2C20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021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53C6B-753A-4CEC-B0B3-7D464D4E2BFA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64DEF-BEB9-4A5D-B0A4-8D6AA2C20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60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53C6B-753A-4CEC-B0B3-7D464D4E2BFA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64DEF-BEB9-4A5D-B0A4-8D6AA2C20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646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53C6B-753A-4CEC-B0B3-7D464D4E2BFA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64DEF-BEB9-4A5D-B0A4-8D6AA2C20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3586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53C6B-753A-4CEC-B0B3-7D464D4E2BFA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64DEF-BEB9-4A5D-B0A4-8D6AA2C20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889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53C6B-753A-4CEC-B0B3-7D464D4E2BFA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6BD64DEF-BEB9-4A5D-B0A4-8D6AA2C20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28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53C6B-753A-4CEC-B0B3-7D464D4E2BFA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64DEF-BEB9-4A5D-B0A4-8D6AA2C20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83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53C6B-753A-4CEC-B0B3-7D464D4E2BFA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64DEF-BEB9-4A5D-B0A4-8D6AA2C20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25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53C6B-753A-4CEC-B0B3-7D464D4E2BFA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64DEF-BEB9-4A5D-B0A4-8D6AA2C20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97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53C6B-753A-4CEC-B0B3-7D464D4E2BFA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64DEF-BEB9-4A5D-B0A4-8D6AA2C20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793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53C6B-753A-4CEC-B0B3-7D464D4E2BFA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64DEF-BEB9-4A5D-B0A4-8D6AA2C20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685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53C6B-753A-4CEC-B0B3-7D464D4E2BFA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64DEF-BEB9-4A5D-B0A4-8D6AA2C20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853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53C6B-753A-4CEC-B0B3-7D464D4E2BFA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64DEF-BEB9-4A5D-B0A4-8D6AA2C20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197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6D53C6B-753A-4CEC-B0B3-7D464D4E2BFA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BD64DEF-BEB9-4A5D-B0A4-8D6AA2C20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68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67346" y="221673"/>
            <a:ext cx="8562108" cy="526472"/>
          </a:xfrm>
        </p:spPr>
        <p:txBody>
          <a:bodyPr>
            <a:noAutofit/>
          </a:bodyPr>
          <a:lstStyle/>
          <a:p>
            <a:r>
              <a:rPr lang="ru-RU" sz="3600" i="1" dirty="0" smtClean="0"/>
              <a:t>Я </a:t>
            </a:r>
            <a:r>
              <a:rPr lang="ru-RU" sz="3600" i="1" dirty="0" err="1" smtClean="0"/>
              <a:t>зі</a:t>
            </a:r>
            <a:r>
              <a:rPr lang="ru-RU" sz="3600" i="1" dirty="0" smtClean="0"/>
              <a:t> </a:t>
            </a:r>
            <a:r>
              <a:rPr lang="ru-RU" sz="3600" i="1" dirty="0" err="1" smtClean="0"/>
              <a:t>своєю</a:t>
            </a:r>
            <a:r>
              <a:rPr lang="ru-RU" sz="3600" i="1" dirty="0" smtClean="0"/>
              <a:t> </a:t>
            </a:r>
            <a:r>
              <a:rPr lang="ru-RU" sz="3600" i="1" dirty="0" err="1" smtClean="0"/>
              <a:t>вчителькою</a:t>
            </a:r>
            <a:r>
              <a:rPr lang="ru-RU" sz="3600" i="1" dirty="0" smtClean="0"/>
              <a:t> і  </a:t>
            </a:r>
            <a:r>
              <a:rPr lang="ru-RU" sz="3600" i="1" dirty="0" err="1" smtClean="0"/>
              <a:t>однокласниками</a:t>
            </a:r>
            <a:endParaRPr lang="en-US" sz="3600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4878005" cy="138853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364" y="862445"/>
            <a:ext cx="7994072" cy="599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1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2744">
        <p14:prism isContent="1" isInverted="1"/>
      </p:transition>
    </mc:Choice>
    <mc:Fallback xmlns="">
      <p:transition spd="slow" advTm="1274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08218" cy="51150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773" y="3463636"/>
            <a:ext cx="5094227" cy="33943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158" y="1690256"/>
            <a:ext cx="5259770" cy="350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63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9000">
        <p14:prism isContent="1" isInverted="1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622" y="719571"/>
            <a:ext cx="8572500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12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3000">
        <p14:prism isContent="1" isInverted="1"/>
      </p:transition>
    </mc:Choice>
    <mc:Fallback xmlns="">
      <p:transition spd="slow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763" y="457200"/>
            <a:ext cx="9161774" cy="608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61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6000">
        <p14:prism isContent="1" isInverted="1"/>
      </p:transition>
    </mc:Choice>
    <mc:Fallback xmlns="">
      <p:transition spd="slow" advTm="1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Дресировка_New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5400"/>
            <a:ext cx="121920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96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47"/>
    </mc:Choice>
    <mc:Fallback xmlns="">
      <p:transition spd="slow" advTm="5384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99" objId="2"/>
        <p14:stopEvt time="53698" objId="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793" y="1"/>
            <a:ext cx="4555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07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2323">
        <p14:prism isContent="1" isInverted="1"/>
      </p:transition>
    </mc:Choice>
    <mc:Fallback xmlns="">
      <p:transition spd="slow" advTm="1232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559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2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000">
        <p14:prism isContent="1" isInverted="1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728" y="618859"/>
            <a:ext cx="8618066" cy="585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47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4000">
        <p14:prism isContent="1" isInverted="1"/>
      </p:transition>
    </mc:Choice>
    <mc:Fallback xmlns="">
      <p:transition spd="slow" advTm="1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124" y="559511"/>
            <a:ext cx="9213712" cy="614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76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7000">
        <p14:prism isContent="1" isInverted="1"/>
      </p:transition>
    </mc:Choice>
    <mc:Fallback xmlns="">
      <p:transition spd="slow" advTm="1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41866" y="261422"/>
            <a:ext cx="78970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    </a:t>
            </a:r>
            <a:r>
              <a:rPr lang="ru-RU" sz="2400" dirty="0" err="1" smtClean="0"/>
              <a:t>Комунальний</a:t>
            </a:r>
            <a:r>
              <a:rPr lang="ru-RU" sz="2400" dirty="0" smtClean="0"/>
              <a:t> заклад "</a:t>
            </a:r>
            <a:r>
              <a:rPr lang="ru-RU" sz="2400" dirty="0" err="1" smtClean="0"/>
              <a:t>Методичний</a:t>
            </a:r>
            <a:r>
              <a:rPr lang="ru-RU" sz="2400" dirty="0" smtClean="0"/>
              <a:t> центр</a:t>
            </a:r>
          </a:p>
          <a:p>
            <a:r>
              <a:rPr lang="ru-RU" sz="2400" dirty="0" smtClean="0"/>
              <a:t> </a:t>
            </a:r>
            <a:r>
              <a:rPr lang="ru-RU" sz="2400" dirty="0" err="1" smtClean="0"/>
              <a:t>Нікольскої</a:t>
            </a:r>
            <a:r>
              <a:rPr lang="ru-RU" sz="2400" dirty="0" smtClean="0"/>
              <a:t> </a:t>
            </a:r>
            <a:r>
              <a:rPr lang="ru-RU" sz="2400" dirty="0" err="1" smtClean="0"/>
              <a:t>районної</a:t>
            </a:r>
            <a:r>
              <a:rPr lang="ru-RU" sz="2400" dirty="0" smtClean="0"/>
              <a:t> ради </a:t>
            </a:r>
            <a:r>
              <a:rPr lang="ru-RU" sz="2400" dirty="0" err="1" smtClean="0"/>
              <a:t>Донецької</a:t>
            </a:r>
            <a:r>
              <a:rPr lang="ru-RU" sz="2400" dirty="0" smtClean="0"/>
              <a:t> </a:t>
            </a:r>
            <a:r>
              <a:rPr lang="ru-RU" sz="2400" dirty="0" err="1" smtClean="0"/>
              <a:t>області</a:t>
            </a:r>
            <a:r>
              <a:rPr lang="ru-RU" sz="2400" dirty="0" smtClean="0"/>
              <a:t>"</a:t>
            </a:r>
            <a:endParaRPr lang="en-US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19746" y="1678817"/>
            <a:ext cx="8908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S T E M - проект (</a:t>
            </a:r>
            <a:r>
              <a:rPr lang="ru-RU" sz="2400" dirty="0" err="1" smtClean="0"/>
              <a:t>природознавство</a:t>
            </a:r>
            <a:r>
              <a:rPr lang="ru-RU" sz="2400" dirty="0" smtClean="0"/>
              <a:t>, </a:t>
            </a:r>
            <a:r>
              <a:rPr lang="ru-RU" sz="2400" dirty="0" err="1" smtClean="0"/>
              <a:t>інформатика</a:t>
            </a:r>
            <a:r>
              <a:rPr lang="ru-RU" sz="2400" dirty="0" smtClean="0"/>
              <a:t>, математика)</a:t>
            </a:r>
            <a:endParaRPr lang="en-US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941866" y="2519525"/>
            <a:ext cx="6526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Тема: «Собаки </a:t>
            </a:r>
            <a:r>
              <a:rPr lang="ru-RU" sz="2400" dirty="0" err="1" smtClean="0"/>
              <a:t>кращі</a:t>
            </a:r>
            <a:r>
              <a:rPr lang="ru-RU" sz="2400" dirty="0" smtClean="0"/>
              <a:t> </a:t>
            </a:r>
            <a:r>
              <a:rPr lang="ru-RU" sz="2400" dirty="0" err="1" smtClean="0"/>
              <a:t>друзі</a:t>
            </a:r>
            <a:r>
              <a:rPr lang="ru-RU" sz="2400" dirty="0" smtClean="0"/>
              <a:t> і </a:t>
            </a:r>
            <a:r>
              <a:rPr lang="ru-RU" sz="2400" dirty="0" err="1" smtClean="0"/>
              <a:t>помічники</a:t>
            </a:r>
            <a:r>
              <a:rPr lang="ru-RU" sz="2400" dirty="0" smtClean="0"/>
              <a:t> </a:t>
            </a:r>
            <a:r>
              <a:rPr lang="ru-RU" sz="2400" dirty="0" err="1" smtClean="0"/>
              <a:t>людини</a:t>
            </a:r>
            <a:r>
              <a:rPr lang="ru-RU" sz="2400" dirty="0" smtClean="0"/>
              <a:t>»</a:t>
            </a:r>
            <a:endParaRPr lang="en-US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327130" y="3644318"/>
            <a:ext cx="34285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Горчакова </a:t>
            </a:r>
            <a:r>
              <a:rPr lang="ru-RU" sz="2400" dirty="0" err="1" smtClean="0"/>
              <a:t>Любов</a:t>
            </a:r>
            <a:r>
              <a:rPr lang="ru-RU" sz="2400" dirty="0" smtClean="0"/>
              <a:t>, 3 </a:t>
            </a:r>
            <a:r>
              <a:rPr lang="ru-RU" sz="2400" dirty="0" err="1" smtClean="0"/>
              <a:t>клас</a:t>
            </a:r>
            <a:endParaRPr lang="en-US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781020" y="4017238"/>
            <a:ext cx="45207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 smtClean="0"/>
              <a:t>Линник</a:t>
            </a:r>
            <a:r>
              <a:rPr lang="ru-RU" sz="2400" dirty="0" smtClean="0"/>
              <a:t> </a:t>
            </a:r>
            <a:r>
              <a:rPr lang="ru-RU" sz="2400" dirty="0" err="1" smtClean="0"/>
              <a:t>Антоніна</a:t>
            </a:r>
            <a:r>
              <a:rPr lang="ru-RU" sz="2400" dirty="0" smtClean="0"/>
              <a:t> </a:t>
            </a:r>
            <a:r>
              <a:rPr lang="ru-RU" sz="2400" dirty="0" err="1" smtClean="0"/>
              <a:t>Христофорівна</a:t>
            </a:r>
            <a:endParaRPr lang="en-US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67626" y="5088779"/>
            <a:ext cx="108758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/>
              <a:t>Комунальний</a:t>
            </a:r>
            <a:r>
              <a:rPr lang="ru-RU" sz="2400" dirty="0" smtClean="0"/>
              <a:t> заклад «</a:t>
            </a:r>
            <a:r>
              <a:rPr lang="ru-RU" sz="2400" dirty="0" err="1" smtClean="0"/>
              <a:t>Зеленоярська</a:t>
            </a:r>
            <a:r>
              <a:rPr lang="ru-RU" sz="2400" dirty="0" smtClean="0"/>
              <a:t> </a:t>
            </a:r>
            <a:r>
              <a:rPr lang="ru-RU" sz="2400" dirty="0" err="1" smtClean="0"/>
              <a:t>загальноосвітня</a:t>
            </a:r>
            <a:r>
              <a:rPr lang="ru-RU" sz="2400" dirty="0" smtClean="0"/>
              <a:t> школа І-ІІІ </a:t>
            </a:r>
            <a:r>
              <a:rPr lang="ru-RU" sz="2400" dirty="0" err="1" smtClean="0"/>
              <a:t>ступенів</a:t>
            </a:r>
            <a:r>
              <a:rPr lang="ru-RU" sz="2400" dirty="0" smtClean="0"/>
              <a:t>»</a:t>
            </a:r>
            <a:endParaRPr lang="en-US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178822" y="5692531"/>
            <a:ext cx="60530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 smtClean="0"/>
              <a:t>Нікольскої</a:t>
            </a:r>
            <a:r>
              <a:rPr lang="ru-RU" sz="2400" dirty="0" smtClean="0"/>
              <a:t> </a:t>
            </a:r>
            <a:r>
              <a:rPr lang="ru-RU" sz="2400" dirty="0" err="1" smtClean="0"/>
              <a:t>районної</a:t>
            </a:r>
            <a:r>
              <a:rPr lang="ru-RU" sz="2400" dirty="0" smtClean="0"/>
              <a:t> ради </a:t>
            </a:r>
            <a:r>
              <a:rPr lang="ru-RU" sz="2400" dirty="0" err="1" smtClean="0"/>
              <a:t>Донецької</a:t>
            </a:r>
            <a:r>
              <a:rPr lang="ru-RU" sz="2400" dirty="0" smtClean="0"/>
              <a:t> </a:t>
            </a:r>
            <a:r>
              <a:rPr lang="ru-RU" sz="2400" dirty="0" err="1" smtClean="0"/>
              <a:t>області</a:t>
            </a:r>
            <a:endParaRPr lang="en-US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811343" y="6207449"/>
            <a:ext cx="7941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2019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4629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9715">
        <p14:prism isContent="1" isInverted="1"/>
      </p:transition>
    </mc:Choice>
    <mc:Fallback xmlns="">
      <p:transition spd="slow" advTm="971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7220" y="256310"/>
            <a:ext cx="10018713" cy="630382"/>
          </a:xfrm>
        </p:spPr>
        <p:txBody>
          <a:bodyPr>
            <a:normAutofit fontScale="90000"/>
          </a:bodyPr>
          <a:lstStyle/>
          <a:p>
            <a:r>
              <a:rPr lang="ru-RU" i="1" dirty="0"/>
              <a:t>Моя мама з собаками</a:t>
            </a:r>
            <a:endParaRPr lang="en-US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541" y="1039091"/>
            <a:ext cx="8723231" cy="5818909"/>
          </a:xfrm>
        </p:spPr>
      </p:pic>
    </p:spTree>
    <p:extLst>
      <p:ext uri="{BB962C8B-B14F-4D97-AF65-F5344CB8AC3E}">
        <p14:creationId xmlns:p14="http://schemas.microsoft.com/office/powerpoint/2010/main" val="157755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9413">
        <p14:prism isContent="1" isInverted="1"/>
      </p:transition>
    </mc:Choice>
    <mc:Fallback xmlns="">
      <p:transition spd="slow" advClick="0" advTm="194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9962" y="381000"/>
            <a:ext cx="10018713" cy="586139"/>
          </a:xfrm>
        </p:spPr>
        <p:txBody>
          <a:bodyPr>
            <a:normAutofit fontScale="90000"/>
          </a:bodyPr>
          <a:lstStyle/>
          <a:p>
            <a:r>
              <a:rPr lang="ru-RU" i="1" dirty="0"/>
              <a:t>Собака </a:t>
            </a:r>
            <a:r>
              <a:rPr lang="ru-RU" i="1" dirty="0" err="1"/>
              <a:t>охороняє</a:t>
            </a:r>
            <a:r>
              <a:rPr lang="ru-RU" i="1" dirty="0"/>
              <a:t> наш </a:t>
            </a:r>
            <a:r>
              <a:rPr lang="ru-RU" i="1" dirty="0" err="1"/>
              <a:t>будинок</a:t>
            </a:r>
            <a:r>
              <a:rPr lang="ru-RU" i="1" dirty="0"/>
              <a:t> і </a:t>
            </a:r>
            <a:r>
              <a:rPr lang="ru-RU" i="1" dirty="0" err="1" smtClean="0"/>
              <a:t>подвір</a:t>
            </a:r>
            <a:r>
              <a:rPr lang="en-US" i="1" dirty="0" smtClean="0"/>
              <a:t>`</a:t>
            </a:r>
            <a:r>
              <a:rPr lang="uk-UA" i="1" dirty="0" smtClean="0"/>
              <a:t>я</a:t>
            </a:r>
            <a:endParaRPr lang="en-US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83" y="1271939"/>
            <a:ext cx="9276672" cy="5586061"/>
          </a:xfrm>
        </p:spPr>
      </p:pic>
    </p:spTree>
    <p:extLst>
      <p:ext uri="{BB962C8B-B14F-4D97-AF65-F5344CB8AC3E}">
        <p14:creationId xmlns:p14="http://schemas.microsoft.com/office/powerpoint/2010/main" val="245617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000">
        <p14:prism isContent="1" isInverted="1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2279" y="1911926"/>
            <a:ext cx="1556376" cy="38792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2278" y="4777382"/>
            <a:ext cx="974486" cy="279528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252012" cy="28124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8764"/>
            <a:ext cx="4252012" cy="25492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890" y="-22201"/>
            <a:ext cx="3990109" cy="28346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890" y="4308764"/>
            <a:ext cx="3990110" cy="25492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467" y="1643967"/>
            <a:ext cx="5746574" cy="383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4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9000">
        <p14:prism isContent="1" isInverted="1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856" y="214746"/>
            <a:ext cx="8726489" cy="872115"/>
          </a:xfrm>
        </p:spPr>
        <p:txBody>
          <a:bodyPr/>
          <a:lstStyle/>
          <a:p>
            <a:r>
              <a:rPr lang="ru-RU" i="1" dirty="0" err="1"/>
              <a:t>Такі</a:t>
            </a:r>
            <a:r>
              <a:rPr lang="ru-RU" i="1" dirty="0"/>
              <a:t> </a:t>
            </a:r>
            <a:r>
              <a:rPr lang="ru-RU" i="1" dirty="0" err="1"/>
              <a:t>різні</a:t>
            </a:r>
            <a:r>
              <a:rPr lang="ru-RU" i="1" dirty="0"/>
              <a:t> породи</a:t>
            </a:r>
            <a:endParaRPr lang="en-US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037" y="1302327"/>
            <a:ext cx="8333510" cy="5555673"/>
          </a:xfrm>
        </p:spPr>
      </p:pic>
    </p:spTree>
    <p:extLst>
      <p:ext uri="{BB962C8B-B14F-4D97-AF65-F5344CB8AC3E}">
        <p14:creationId xmlns:p14="http://schemas.microsoft.com/office/powerpoint/2010/main" val="94418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8000">
        <p14:prism isContent="1" isInverted="1"/>
      </p:transition>
    </mc:Choice>
    <mc:Fallback xmlns="">
      <p:transition spd="slow" advTm="1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1568" y="450272"/>
            <a:ext cx="9682453" cy="477983"/>
          </a:xfrm>
        </p:spPr>
        <p:txBody>
          <a:bodyPr>
            <a:normAutofit fontScale="90000"/>
          </a:bodyPr>
          <a:lstStyle/>
          <a:p>
            <a:r>
              <a:rPr lang="ru-RU" i="1" dirty="0" err="1"/>
              <a:t>Пам'ятник</a:t>
            </a:r>
            <a:r>
              <a:rPr lang="ru-RU" i="1" dirty="0"/>
              <a:t> </a:t>
            </a:r>
            <a:r>
              <a:rPr lang="ru-RU" i="1" dirty="0" err="1"/>
              <a:t>Хатіко</a:t>
            </a:r>
            <a:endParaRPr lang="en-US" i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6650" y="1163783"/>
            <a:ext cx="7592291" cy="569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02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2000">
        <p14:prism isContent="1" isInverted="1"/>
      </p:transition>
    </mc:Choice>
    <mc:Fallback xmlns="">
      <p:transition spd="slow" advTm="2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3517" y="367146"/>
            <a:ext cx="9876416" cy="422564"/>
          </a:xfrm>
        </p:spPr>
        <p:txBody>
          <a:bodyPr>
            <a:normAutofit fontScale="90000"/>
          </a:bodyPr>
          <a:lstStyle/>
          <a:p>
            <a:r>
              <a:rPr lang="ru-RU" i="1" dirty="0" err="1"/>
              <a:t>Пам'ятник</a:t>
            </a:r>
            <a:r>
              <a:rPr lang="ru-RU" i="1" dirty="0"/>
              <a:t> </a:t>
            </a:r>
            <a:r>
              <a:rPr lang="ru-RU" i="1" dirty="0" err="1"/>
              <a:t>Баррі</a:t>
            </a:r>
            <a:endParaRPr lang="en-US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068" y="987513"/>
            <a:ext cx="7827315" cy="5870487"/>
          </a:xfrm>
        </p:spPr>
      </p:pic>
    </p:spTree>
    <p:extLst>
      <p:ext uri="{BB962C8B-B14F-4D97-AF65-F5344CB8AC3E}">
        <p14:creationId xmlns:p14="http://schemas.microsoft.com/office/powerpoint/2010/main" val="379667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3000">
        <p14:prism isContent="1" isInverted="1"/>
      </p:transition>
    </mc:Choice>
    <mc:Fallback xmlns="">
      <p:transition spd="slow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369" y="284018"/>
            <a:ext cx="9973398" cy="616527"/>
          </a:xfrm>
        </p:spPr>
        <p:txBody>
          <a:bodyPr>
            <a:normAutofit fontScale="90000"/>
          </a:bodyPr>
          <a:lstStyle/>
          <a:p>
            <a:r>
              <a:rPr lang="ru-RU" i="1" dirty="0" err="1"/>
              <a:t>Пам'ятник</a:t>
            </a:r>
            <a:r>
              <a:rPr lang="ru-RU" i="1" dirty="0"/>
              <a:t> </a:t>
            </a:r>
            <a:r>
              <a:rPr lang="ru-RU" i="1" dirty="0" err="1"/>
              <a:t>Балто</a:t>
            </a:r>
            <a:endParaRPr lang="en-US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290" y="1108364"/>
            <a:ext cx="8589557" cy="5749636"/>
          </a:xfrm>
        </p:spPr>
      </p:pic>
    </p:spTree>
    <p:extLst>
      <p:ext uri="{BB962C8B-B14F-4D97-AF65-F5344CB8AC3E}">
        <p14:creationId xmlns:p14="http://schemas.microsoft.com/office/powerpoint/2010/main" val="223149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9000">
        <p14:prism isContent="1" isInverted="1"/>
      </p:transition>
    </mc:Choice>
    <mc:Fallback xmlns="">
      <p:transition spd="slow" advTm="1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TM03457496[[fn=Параллакс]]</Template>
  <TotalTime>457</TotalTime>
  <Words>86</Words>
  <Application>Microsoft Office PowerPoint</Application>
  <PresentationFormat>Произвольный</PresentationFormat>
  <Paragraphs>16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Параллакс</vt:lpstr>
      <vt:lpstr>Я зі своєю вчителькою і  однокласниками</vt:lpstr>
      <vt:lpstr>Презентация PowerPoint</vt:lpstr>
      <vt:lpstr>Моя мама з собаками</vt:lpstr>
      <vt:lpstr>Собака охороняє наш будинок і подвір`я</vt:lpstr>
      <vt:lpstr>Презентация PowerPoint</vt:lpstr>
      <vt:lpstr>Такі різні породи</vt:lpstr>
      <vt:lpstr>Пам'ятник Хатіко</vt:lpstr>
      <vt:lpstr>Пам'ятник Баррі</vt:lpstr>
      <vt:lpstr>Пам'ятник Балто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 з</dc:title>
  <dc:creator>Пользователь Windows</dc:creator>
  <cp:lastModifiedBy>Мой</cp:lastModifiedBy>
  <cp:revision>28</cp:revision>
  <dcterms:created xsi:type="dcterms:W3CDTF">2019-03-28T11:54:39Z</dcterms:created>
  <dcterms:modified xsi:type="dcterms:W3CDTF">2019-04-11T17:01:36Z</dcterms:modified>
</cp:coreProperties>
</file>