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1" r:id="rId4"/>
    <p:sldId id="265" r:id="rId5"/>
    <p:sldId id="263" r:id="rId6"/>
    <p:sldId id="266" r:id="rId7"/>
    <p:sldId id="281" r:id="rId8"/>
    <p:sldId id="264" r:id="rId9"/>
    <p:sldId id="270" r:id="rId10"/>
    <p:sldId id="268" r:id="rId11"/>
    <p:sldId id="269" r:id="rId12"/>
    <p:sldId id="276" r:id="rId1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C00"/>
    <a:srgbClr val="E18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0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879722036304913E-2"/>
          <c:y val="7.2425028235154273E-2"/>
          <c:w val="0.92512027796369634"/>
          <c:h val="0.748785516851929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вопрос 1</c:v>
                </c:pt>
                <c:pt idx="1">
                  <c:v>вопрос 2</c:v>
                </c:pt>
                <c:pt idx="2">
                  <c:v>вопрос 3</c:v>
                </c:pt>
                <c:pt idx="3">
                  <c:v>вопрос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78</c:v>
                </c:pt>
                <c:pt idx="1">
                  <c:v>75</c:v>
                </c:pt>
                <c:pt idx="2">
                  <c:v>45</c:v>
                </c:pt>
                <c:pt idx="3">
                  <c:v>78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вопрос 1</c:v>
                </c:pt>
                <c:pt idx="1">
                  <c:v>вопрос 2</c:v>
                </c:pt>
                <c:pt idx="2">
                  <c:v>вопрос 3</c:v>
                </c:pt>
                <c:pt idx="3">
                  <c:v>вопрос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вопрос 1</c:v>
                </c:pt>
                <c:pt idx="1">
                  <c:v>вопрос 2</c:v>
                </c:pt>
                <c:pt idx="2">
                  <c:v>вопрос 3</c:v>
                </c:pt>
                <c:pt idx="3">
                  <c:v>вопрос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3303680"/>
        <c:axId val="23305216"/>
        <c:axId val="0"/>
      </c:bar3DChart>
      <c:catAx>
        <c:axId val="23303680"/>
        <c:scaling>
          <c:orientation val="minMax"/>
        </c:scaling>
        <c:delete val="0"/>
        <c:axPos val="b"/>
        <c:majorTickMark val="out"/>
        <c:minorTickMark val="none"/>
        <c:tickLblPos val="nextTo"/>
        <c:crossAx val="23305216"/>
        <c:crosses val="autoZero"/>
        <c:auto val="1"/>
        <c:lblAlgn val="ctr"/>
        <c:lblOffset val="100"/>
        <c:noMultiLvlLbl val="0"/>
      </c:catAx>
      <c:valAx>
        <c:axId val="23305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303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jpeg"/><Relationship Id="rId4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jpe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3719CB-6473-4946-8042-B5A5574944DF}" type="doc">
      <dgm:prSet loTypeId="urn:microsoft.com/office/officeart/2005/8/layout/vList4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585F3F4B-8DD4-4988-823E-8AB42332673F}">
      <dgm:prSet phldrT="[Текст]"/>
      <dgm:spPr/>
      <dgm:t>
        <a:bodyPr/>
        <a:lstStyle/>
        <a:p>
          <a:r>
            <a:rPr lang="uk-UA" dirty="0" smtClean="0"/>
            <a:t>вивчити літературу за темою дослідження</a:t>
          </a:r>
          <a:endParaRPr lang="uk-UA" dirty="0"/>
        </a:p>
      </dgm:t>
    </dgm:pt>
    <dgm:pt modelId="{63D57F1E-8A76-44FA-B3AE-08701FD40C82}" type="parTrans" cxnId="{C2CB7779-69B8-40F3-A72D-1DB537F908F9}">
      <dgm:prSet/>
      <dgm:spPr/>
      <dgm:t>
        <a:bodyPr/>
        <a:lstStyle/>
        <a:p>
          <a:endParaRPr lang="uk-UA"/>
        </a:p>
      </dgm:t>
    </dgm:pt>
    <dgm:pt modelId="{FD53EADB-D3C8-4DE7-AF49-0EDEA51E0112}" type="sibTrans" cxnId="{C2CB7779-69B8-40F3-A72D-1DB537F908F9}">
      <dgm:prSet/>
      <dgm:spPr/>
      <dgm:t>
        <a:bodyPr/>
        <a:lstStyle/>
        <a:p>
          <a:endParaRPr lang="uk-UA"/>
        </a:p>
      </dgm:t>
    </dgm:pt>
    <dgm:pt modelId="{2FC603B2-E18E-460E-8231-8733ED16812D}">
      <dgm:prSet phldrT="[Текст]"/>
      <dgm:spPr/>
      <dgm:t>
        <a:bodyPr/>
        <a:lstStyle/>
        <a:p>
          <a:r>
            <a:rPr lang="uk-UA" dirty="0" smtClean="0"/>
            <a:t>провести спостереження за рослинами</a:t>
          </a:r>
          <a:endParaRPr lang="uk-UA" dirty="0"/>
        </a:p>
      </dgm:t>
    </dgm:pt>
    <dgm:pt modelId="{C7E252D6-96CB-49B4-B69B-0E50CF8A6731}" type="parTrans" cxnId="{6CF6FB92-CF5D-43F1-A16F-26F7FDA7645C}">
      <dgm:prSet/>
      <dgm:spPr/>
      <dgm:t>
        <a:bodyPr/>
        <a:lstStyle/>
        <a:p>
          <a:endParaRPr lang="uk-UA"/>
        </a:p>
      </dgm:t>
    </dgm:pt>
    <dgm:pt modelId="{E12DCCED-05FF-4FF7-90EF-08D43526A071}" type="sibTrans" cxnId="{6CF6FB92-CF5D-43F1-A16F-26F7FDA7645C}">
      <dgm:prSet/>
      <dgm:spPr/>
      <dgm:t>
        <a:bodyPr/>
        <a:lstStyle/>
        <a:p>
          <a:endParaRPr lang="uk-UA"/>
        </a:p>
      </dgm:t>
    </dgm:pt>
    <dgm:pt modelId="{1876C034-DCD8-4EEA-995D-6A6BCC779A9E}">
      <dgm:prSet phldrT="[Текст]"/>
      <dgm:spPr/>
      <dgm:t>
        <a:bodyPr/>
        <a:lstStyle/>
        <a:p>
          <a:r>
            <a:rPr lang="uk-UA" dirty="0" smtClean="0"/>
            <a:t>провести досліди </a:t>
          </a:r>
          <a:r>
            <a:rPr lang="ru-RU" dirty="0" smtClean="0"/>
            <a:t> з </a:t>
          </a:r>
          <a:r>
            <a:rPr lang="ru-RU" dirty="0" err="1" smtClean="0"/>
            <a:t>електроколом</a:t>
          </a:r>
          <a:endParaRPr lang="uk-UA" dirty="0"/>
        </a:p>
      </dgm:t>
    </dgm:pt>
    <dgm:pt modelId="{F9D33104-B980-40E9-A6F4-074F402C2055}" type="parTrans" cxnId="{FCD7C37D-7753-4EC5-9907-7AED55B5D449}">
      <dgm:prSet/>
      <dgm:spPr/>
      <dgm:t>
        <a:bodyPr/>
        <a:lstStyle/>
        <a:p>
          <a:endParaRPr lang="uk-UA"/>
        </a:p>
      </dgm:t>
    </dgm:pt>
    <dgm:pt modelId="{2AB58594-9CB2-4AF9-8A78-FD5F2D5C5467}" type="sibTrans" cxnId="{FCD7C37D-7753-4EC5-9907-7AED55B5D449}">
      <dgm:prSet/>
      <dgm:spPr/>
      <dgm:t>
        <a:bodyPr/>
        <a:lstStyle/>
        <a:p>
          <a:endParaRPr lang="uk-UA"/>
        </a:p>
      </dgm:t>
    </dgm:pt>
    <dgm:pt modelId="{F11EF6E4-18E0-41DB-A31F-4DDF98092255}">
      <dgm:prSet phldrT="[Текст]"/>
      <dgm:spPr/>
      <dgm:t>
        <a:bodyPr/>
        <a:lstStyle/>
        <a:p>
          <a:r>
            <a:rPr lang="uk-UA" dirty="0" smtClean="0"/>
            <a:t>зробити макет зимового саду із штучним освітленням</a:t>
          </a:r>
          <a:endParaRPr lang="uk-UA" dirty="0"/>
        </a:p>
      </dgm:t>
    </dgm:pt>
    <dgm:pt modelId="{871F6FF8-1FCC-487B-90CD-26CAF87E4B7D}" type="parTrans" cxnId="{C4918A17-C05A-43DA-927E-B042FC0C4CE2}">
      <dgm:prSet/>
      <dgm:spPr/>
      <dgm:t>
        <a:bodyPr/>
        <a:lstStyle/>
        <a:p>
          <a:endParaRPr lang="uk-UA"/>
        </a:p>
      </dgm:t>
    </dgm:pt>
    <dgm:pt modelId="{46F566BD-AC52-45EA-B1FD-D86F61A26374}" type="sibTrans" cxnId="{C4918A17-C05A-43DA-927E-B042FC0C4CE2}">
      <dgm:prSet/>
      <dgm:spPr/>
      <dgm:t>
        <a:bodyPr/>
        <a:lstStyle/>
        <a:p>
          <a:endParaRPr lang="uk-UA"/>
        </a:p>
      </dgm:t>
    </dgm:pt>
    <dgm:pt modelId="{25C96585-B2E6-447A-AB65-D6300EA2E568}" type="pres">
      <dgm:prSet presAssocID="{983719CB-6473-4946-8042-B5A5574944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9C94E75-BCF4-47F0-90FF-B0602C415C3E}" type="pres">
      <dgm:prSet presAssocID="{585F3F4B-8DD4-4988-823E-8AB42332673F}" presName="comp" presStyleCnt="0"/>
      <dgm:spPr/>
      <dgm:t>
        <a:bodyPr/>
        <a:lstStyle/>
        <a:p>
          <a:endParaRPr lang="ru-RU"/>
        </a:p>
      </dgm:t>
    </dgm:pt>
    <dgm:pt modelId="{33A675D4-7F32-4BD2-A4AD-1D82BB7ED9D7}" type="pres">
      <dgm:prSet presAssocID="{585F3F4B-8DD4-4988-823E-8AB42332673F}" presName="box" presStyleLbl="node1" presStyleIdx="0" presStyleCnt="4"/>
      <dgm:spPr/>
      <dgm:t>
        <a:bodyPr/>
        <a:lstStyle/>
        <a:p>
          <a:endParaRPr lang="uk-UA"/>
        </a:p>
      </dgm:t>
    </dgm:pt>
    <dgm:pt modelId="{D6E77323-3320-4BAD-9137-FADD5FF1FCF6}" type="pres">
      <dgm:prSet presAssocID="{585F3F4B-8DD4-4988-823E-8AB42332673F}" presName="img" presStyleLbl="fgImgPlace1" presStyleIdx="0" presStyleCnt="4" custScaleX="71205" custLinFactNeighborX="-9759" custLinFactNeighborY="-129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43C6E91-4F71-4850-81CF-C1B1E4A35A04}" type="pres">
      <dgm:prSet presAssocID="{585F3F4B-8DD4-4988-823E-8AB42332673F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FDA754F-F304-45B5-AF2E-71D788B516EC}" type="pres">
      <dgm:prSet presAssocID="{FD53EADB-D3C8-4DE7-AF49-0EDEA51E0112}" presName="spacer" presStyleCnt="0"/>
      <dgm:spPr/>
      <dgm:t>
        <a:bodyPr/>
        <a:lstStyle/>
        <a:p>
          <a:endParaRPr lang="ru-RU"/>
        </a:p>
      </dgm:t>
    </dgm:pt>
    <dgm:pt modelId="{328E9B33-E712-4C9F-AA5E-197C06A86D49}" type="pres">
      <dgm:prSet presAssocID="{2FC603B2-E18E-460E-8231-8733ED16812D}" presName="comp" presStyleCnt="0"/>
      <dgm:spPr/>
      <dgm:t>
        <a:bodyPr/>
        <a:lstStyle/>
        <a:p>
          <a:endParaRPr lang="ru-RU"/>
        </a:p>
      </dgm:t>
    </dgm:pt>
    <dgm:pt modelId="{8AD6568D-40FC-4597-BD19-B2462427AB66}" type="pres">
      <dgm:prSet presAssocID="{2FC603B2-E18E-460E-8231-8733ED16812D}" presName="box" presStyleLbl="node1" presStyleIdx="1" presStyleCnt="4" custLinFactNeighborY="-2437"/>
      <dgm:spPr/>
      <dgm:t>
        <a:bodyPr/>
        <a:lstStyle/>
        <a:p>
          <a:endParaRPr lang="uk-UA"/>
        </a:p>
      </dgm:t>
    </dgm:pt>
    <dgm:pt modelId="{6990F8DA-B620-41CB-8F8A-2EEB58795985}" type="pres">
      <dgm:prSet presAssocID="{2FC603B2-E18E-460E-8231-8733ED16812D}" presName="img" presStyleLbl="fgImgPlace1" presStyleIdx="1" presStyleCnt="4" custScaleX="71206" custLinFactNeighborX="-9758" custLinFactNeighborY="-434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B94AEC-B3A7-4F43-A6F7-CDB86F65C885}" type="pres">
      <dgm:prSet presAssocID="{2FC603B2-E18E-460E-8231-8733ED16812D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D770B76-BA12-4277-A221-4CC81C12669A}" type="pres">
      <dgm:prSet presAssocID="{E12DCCED-05FF-4FF7-90EF-08D43526A071}" presName="spacer" presStyleCnt="0"/>
      <dgm:spPr/>
      <dgm:t>
        <a:bodyPr/>
        <a:lstStyle/>
        <a:p>
          <a:endParaRPr lang="ru-RU"/>
        </a:p>
      </dgm:t>
    </dgm:pt>
    <dgm:pt modelId="{7D7FE9A0-97EA-46B4-A95D-28993D0A22E6}" type="pres">
      <dgm:prSet presAssocID="{1876C034-DCD8-4EEA-995D-6A6BCC779A9E}" presName="comp" presStyleCnt="0"/>
      <dgm:spPr/>
      <dgm:t>
        <a:bodyPr/>
        <a:lstStyle/>
        <a:p>
          <a:endParaRPr lang="ru-RU"/>
        </a:p>
      </dgm:t>
    </dgm:pt>
    <dgm:pt modelId="{A8CF1383-F827-459A-A0BC-5D88F12D9303}" type="pres">
      <dgm:prSet presAssocID="{1876C034-DCD8-4EEA-995D-6A6BCC779A9E}" presName="box" presStyleLbl="node1" presStyleIdx="2" presStyleCnt="4"/>
      <dgm:spPr/>
      <dgm:t>
        <a:bodyPr/>
        <a:lstStyle/>
        <a:p>
          <a:endParaRPr lang="uk-UA"/>
        </a:p>
      </dgm:t>
    </dgm:pt>
    <dgm:pt modelId="{BF419C1D-D767-4A37-8E44-DB923522C2B1}" type="pres">
      <dgm:prSet presAssocID="{1876C034-DCD8-4EEA-995D-6A6BCC779A9E}" presName="img" presStyleLbl="fgImgPlace1" presStyleIdx="2" presStyleCnt="4" custScaleX="75655" custLinFactNeighborX="-7534" custLinFactNeighborY="381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8289E90-60A0-4F88-B3B5-D2FD3D7A3D5A}" type="pres">
      <dgm:prSet presAssocID="{1876C034-DCD8-4EEA-995D-6A6BCC779A9E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1F0D51E-8CC5-4840-9AFC-C6C699D7FE94}" type="pres">
      <dgm:prSet presAssocID="{2AB58594-9CB2-4AF9-8A78-FD5F2D5C5467}" presName="spacer" presStyleCnt="0"/>
      <dgm:spPr/>
      <dgm:t>
        <a:bodyPr/>
        <a:lstStyle/>
        <a:p>
          <a:endParaRPr lang="ru-RU"/>
        </a:p>
      </dgm:t>
    </dgm:pt>
    <dgm:pt modelId="{186BE72C-6816-47EB-92C8-D1F78DB7447F}" type="pres">
      <dgm:prSet presAssocID="{F11EF6E4-18E0-41DB-A31F-4DDF98092255}" presName="comp" presStyleCnt="0"/>
      <dgm:spPr/>
      <dgm:t>
        <a:bodyPr/>
        <a:lstStyle/>
        <a:p>
          <a:endParaRPr lang="ru-RU"/>
        </a:p>
      </dgm:t>
    </dgm:pt>
    <dgm:pt modelId="{49F52344-2BDD-4F77-826F-0483E4B18576}" type="pres">
      <dgm:prSet presAssocID="{F11EF6E4-18E0-41DB-A31F-4DDF98092255}" presName="box" presStyleLbl="node1" presStyleIdx="3" presStyleCnt="4"/>
      <dgm:spPr/>
      <dgm:t>
        <a:bodyPr/>
        <a:lstStyle/>
        <a:p>
          <a:endParaRPr lang="uk-UA"/>
        </a:p>
      </dgm:t>
    </dgm:pt>
    <dgm:pt modelId="{D5C97BB7-4FC6-412E-90FB-7961C7401E95}" type="pres">
      <dgm:prSet presAssocID="{F11EF6E4-18E0-41DB-A31F-4DDF98092255}" presName="img" presStyleLbl="fgImgPlace1" presStyleIdx="3" presStyleCnt="4" custScaleX="71206" custLinFactNeighborX="-9758" custLinFactNeighborY="77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B733BC-6650-4ABE-ACB2-D7F1658E84E2}" type="pres">
      <dgm:prSet presAssocID="{F11EF6E4-18E0-41DB-A31F-4DDF98092255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5B9B07E-3FC9-4989-AB28-FCCAC5A6AE04}" type="presOf" srcId="{2FC603B2-E18E-460E-8231-8733ED16812D}" destId="{8AD6568D-40FC-4597-BD19-B2462427AB66}" srcOrd="0" destOrd="0" presId="urn:microsoft.com/office/officeart/2005/8/layout/vList4#1"/>
    <dgm:cxn modelId="{3B4EAD01-56A6-442E-B93B-E21F377449C5}" type="presOf" srcId="{1876C034-DCD8-4EEA-995D-6A6BCC779A9E}" destId="{08289E90-60A0-4F88-B3B5-D2FD3D7A3D5A}" srcOrd="1" destOrd="0" presId="urn:microsoft.com/office/officeart/2005/8/layout/vList4#1"/>
    <dgm:cxn modelId="{7FD38B7A-B330-4B48-96CB-B86AFEC435DB}" type="presOf" srcId="{1876C034-DCD8-4EEA-995D-6A6BCC779A9E}" destId="{A8CF1383-F827-459A-A0BC-5D88F12D9303}" srcOrd="0" destOrd="0" presId="urn:microsoft.com/office/officeart/2005/8/layout/vList4#1"/>
    <dgm:cxn modelId="{8606CBFD-9A2E-4687-B251-059B6C49F074}" type="presOf" srcId="{585F3F4B-8DD4-4988-823E-8AB42332673F}" destId="{33A675D4-7F32-4BD2-A4AD-1D82BB7ED9D7}" srcOrd="0" destOrd="0" presId="urn:microsoft.com/office/officeart/2005/8/layout/vList4#1"/>
    <dgm:cxn modelId="{6FFF3F12-DCBE-41B1-BB08-D5CB4C271B47}" type="presOf" srcId="{F11EF6E4-18E0-41DB-A31F-4DDF98092255}" destId="{C6B733BC-6650-4ABE-ACB2-D7F1658E84E2}" srcOrd="1" destOrd="0" presId="urn:microsoft.com/office/officeart/2005/8/layout/vList4#1"/>
    <dgm:cxn modelId="{6CF6FB92-CF5D-43F1-A16F-26F7FDA7645C}" srcId="{983719CB-6473-4946-8042-B5A5574944DF}" destId="{2FC603B2-E18E-460E-8231-8733ED16812D}" srcOrd="1" destOrd="0" parTransId="{C7E252D6-96CB-49B4-B69B-0E50CF8A6731}" sibTransId="{E12DCCED-05FF-4FF7-90EF-08D43526A071}"/>
    <dgm:cxn modelId="{1686D9AE-C31B-4BCD-8602-DB6E6B1F941E}" type="presOf" srcId="{2FC603B2-E18E-460E-8231-8733ED16812D}" destId="{98B94AEC-B3A7-4F43-A6F7-CDB86F65C885}" srcOrd="1" destOrd="0" presId="urn:microsoft.com/office/officeart/2005/8/layout/vList4#1"/>
    <dgm:cxn modelId="{FCD7C37D-7753-4EC5-9907-7AED55B5D449}" srcId="{983719CB-6473-4946-8042-B5A5574944DF}" destId="{1876C034-DCD8-4EEA-995D-6A6BCC779A9E}" srcOrd="2" destOrd="0" parTransId="{F9D33104-B980-40E9-A6F4-074F402C2055}" sibTransId="{2AB58594-9CB2-4AF9-8A78-FD5F2D5C5467}"/>
    <dgm:cxn modelId="{C4918A17-C05A-43DA-927E-B042FC0C4CE2}" srcId="{983719CB-6473-4946-8042-B5A5574944DF}" destId="{F11EF6E4-18E0-41DB-A31F-4DDF98092255}" srcOrd="3" destOrd="0" parTransId="{871F6FF8-1FCC-487B-90CD-26CAF87E4B7D}" sibTransId="{46F566BD-AC52-45EA-B1FD-D86F61A26374}"/>
    <dgm:cxn modelId="{AC7CFE3F-22A7-4EFE-AF0C-21EB50CFFC70}" type="presOf" srcId="{983719CB-6473-4946-8042-B5A5574944DF}" destId="{25C96585-B2E6-447A-AB65-D6300EA2E568}" srcOrd="0" destOrd="0" presId="urn:microsoft.com/office/officeart/2005/8/layout/vList4#1"/>
    <dgm:cxn modelId="{AD5540B0-1A0A-4ACB-891A-437F9A028319}" type="presOf" srcId="{F11EF6E4-18E0-41DB-A31F-4DDF98092255}" destId="{49F52344-2BDD-4F77-826F-0483E4B18576}" srcOrd="0" destOrd="0" presId="urn:microsoft.com/office/officeart/2005/8/layout/vList4#1"/>
    <dgm:cxn modelId="{C2CB7779-69B8-40F3-A72D-1DB537F908F9}" srcId="{983719CB-6473-4946-8042-B5A5574944DF}" destId="{585F3F4B-8DD4-4988-823E-8AB42332673F}" srcOrd="0" destOrd="0" parTransId="{63D57F1E-8A76-44FA-B3AE-08701FD40C82}" sibTransId="{FD53EADB-D3C8-4DE7-AF49-0EDEA51E0112}"/>
    <dgm:cxn modelId="{041F98B4-C1BD-494E-8099-D51FCA355974}" type="presOf" srcId="{585F3F4B-8DD4-4988-823E-8AB42332673F}" destId="{743C6E91-4F71-4850-81CF-C1B1E4A35A04}" srcOrd="1" destOrd="0" presId="urn:microsoft.com/office/officeart/2005/8/layout/vList4#1"/>
    <dgm:cxn modelId="{F1800D02-4363-43A7-9CF2-7E7FFE070EAE}" type="presParOf" srcId="{25C96585-B2E6-447A-AB65-D6300EA2E568}" destId="{09C94E75-BCF4-47F0-90FF-B0602C415C3E}" srcOrd="0" destOrd="0" presId="urn:microsoft.com/office/officeart/2005/8/layout/vList4#1"/>
    <dgm:cxn modelId="{6BD2EC10-2E3D-4180-BE83-5BDF4AE16105}" type="presParOf" srcId="{09C94E75-BCF4-47F0-90FF-B0602C415C3E}" destId="{33A675D4-7F32-4BD2-A4AD-1D82BB7ED9D7}" srcOrd="0" destOrd="0" presId="urn:microsoft.com/office/officeart/2005/8/layout/vList4#1"/>
    <dgm:cxn modelId="{10773CC0-2E6E-4562-AA1A-F54778B39DE0}" type="presParOf" srcId="{09C94E75-BCF4-47F0-90FF-B0602C415C3E}" destId="{D6E77323-3320-4BAD-9137-FADD5FF1FCF6}" srcOrd="1" destOrd="0" presId="urn:microsoft.com/office/officeart/2005/8/layout/vList4#1"/>
    <dgm:cxn modelId="{C0921FB8-DAA1-41E2-9BBF-1650ED462690}" type="presParOf" srcId="{09C94E75-BCF4-47F0-90FF-B0602C415C3E}" destId="{743C6E91-4F71-4850-81CF-C1B1E4A35A04}" srcOrd="2" destOrd="0" presId="urn:microsoft.com/office/officeart/2005/8/layout/vList4#1"/>
    <dgm:cxn modelId="{6C171C41-DB9E-4C4E-820C-20AB4977BB76}" type="presParOf" srcId="{25C96585-B2E6-447A-AB65-D6300EA2E568}" destId="{5FDA754F-F304-45B5-AF2E-71D788B516EC}" srcOrd="1" destOrd="0" presId="urn:microsoft.com/office/officeart/2005/8/layout/vList4#1"/>
    <dgm:cxn modelId="{BEDD10EF-62D1-4647-9DC9-EDA451858532}" type="presParOf" srcId="{25C96585-B2E6-447A-AB65-D6300EA2E568}" destId="{328E9B33-E712-4C9F-AA5E-197C06A86D49}" srcOrd="2" destOrd="0" presId="urn:microsoft.com/office/officeart/2005/8/layout/vList4#1"/>
    <dgm:cxn modelId="{92F2AD77-159D-4910-A039-005C5C336144}" type="presParOf" srcId="{328E9B33-E712-4C9F-AA5E-197C06A86D49}" destId="{8AD6568D-40FC-4597-BD19-B2462427AB66}" srcOrd="0" destOrd="0" presId="urn:microsoft.com/office/officeart/2005/8/layout/vList4#1"/>
    <dgm:cxn modelId="{FB4CE1FD-3CCB-44BD-9B43-44310E01479F}" type="presParOf" srcId="{328E9B33-E712-4C9F-AA5E-197C06A86D49}" destId="{6990F8DA-B620-41CB-8F8A-2EEB58795985}" srcOrd="1" destOrd="0" presId="urn:microsoft.com/office/officeart/2005/8/layout/vList4#1"/>
    <dgm:cxn modelId="{4F3F50F0-589C-4460-9207-751497960026}" type="presParOf" srcId="{328E9B33-E712-4C9F-AA5E-197C06A86D49}" destId="{98B94AEC-B3A7-4F43-A6F7-CDB86F65C885}" srcOrd="2" destOrd="0" presId="urn:microsoft.com/office/officeart/2005/8/layout/vList4#1"/>
    <dgm:cxn modelId="{41D2F653-F35F-4E0F-93A4-9149594F397C}" type="presParOf" srcId="{25C96585-B2E6-447A-AB65-D6300EA2E568}" destId="{0D770B76-BA12-4277-A221-4CC81C12669A}" srcOrd="3" destOrd="0" presId="urn:microsoft.com/office/officeart/2005/8/layout/vList4#1"/>
    <dgm:cxn modelId="{635BF7C5-F970-4300-ACC5-5957BB783773}" type="presParOf" srcId="{25C96585-B2E6-447A-AB65-D6300EA2E568}" destId="{7D7FE9A0-97EA-46B4-A95D-28993D0A22E6}" srcOrd="4" destOrd="0" presId="urn:microsoft.com/office/officeart/2005/8/layout/vList4#1"/>
    <dgm:cxn modelId="{4130FBED-00F3-424A-BFCA-AF9DC1D48531}" type="presParOf" srcId="{7D7FE9A0-97EA-46B4-A95D-28993D0A22E6}" destId="{A8CF1383-F827-459A-A0BC-5D88F12D9303}" srcOrd="0" destOrd="0" presId="urn:microsoft.com/office/officeart/2005/8/layout/vList4#1"/>
    <dgm:cxn modelId="{39683B32-FA3F-4CEB-8BF8-200623B498B9}" type="presParOf" srcId="{7D7FE9A0-97EA-46B4-A95D-28993D0A22E6}" destId="{BF419C1D-D767-4A37-8E44-DB923522C2B1}" srcOrd="1" destOrd="0" presId="urn:microsoft.com/office/officeart/2005/8/layout/vList4#1"/>
    <dgm:cxn modelId="{96C0E938-10CE-4732-9D9D-D0D6117DB22E}" type="presParOf" srcId="{7D7FE9A0-97EA-46B4-A95D-28993D0A22E6}" destId="{08289E90-60A0-4F88-B3B5-D2FD3D7A3D5A}" srcOrd="2" destOrd="0" presId="urn:microsoft.com/office/officeart/2005/8/layout/vList4#1"/>
    <dgm:cxn modelId="{C2E2F4D1-12DD-4971-8008-CA0E2F3D50D2}" type="presParOf" srcId="{25C96585-B2E6-447A-AB65-D6300EA2E568}" destId="{F1F0D51E-8CC5-4840-9AFC-C6C699D7FE94}" srcOrd="5" destOrd="0" presId="urn:microsoft.com/office/officeart/2005/8/layout/vList4#1"/>
    <dgm:cxn modelId="{31FE8815-144B-4745-AE3C-1A64AAF12F39}" type="presParOf" srcId="{25C96585-B2E6-447A-AB65-D6300EA2E568}" destId="{186BE72C-6816-47EB-92C8-D1F78DB7447F}" srcOrd="6" destOrd="0" presId="urn:microsoft.com/office/officeart/2005/8/layout/vList4#1"/>
    <dgm:cxn modelId="{D3D9856F-4A19-4528-BE8C-90D39719087A}" type="presParOf" srcId="{186BE72C-6816-47EB-92C8-D1F78DB7447F}" destId="{49F52344-2BDD-4F77-826F-0483E4B18576}" srcOrd="0" destOrd="0" presId="urn:microsoft.com/office/officeart/2005/8/layout/vList4#1"/>
    <dgm:cxn modelId="{AB586DA4-4F61-4893-B1D5-BF006E4C1D02}" type="presParOf" srcId="{186BE72C-6816-47EB-92C8-D1F78DB7447F}" destId="{D5C97BB7-4FC6-412E-90FB-7961C7401E95}" srcOrd="1" destOrd="0" presId="urn:microsoft.com/office/officeart/2005/8/layout/vList4#1"/>
    <dgm:cxn modelId="{F98FBE74-87B7-4C5D-9287-E2987AE1C636}" type="presParOf" srcId="{186BE72C-6816-47EB-92C8-D1F78DB7447F}" destId="{C6B733BC-6650-4ABE-ACB2-D7F1658E84E2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507A04-F179-4881-9058-B781FD829698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74C3547-91A4-4F7F-B35F-C04498388883}">
      <dgm:prSet phldrT="[Текст]" custT="1"/>
      <dgm:spPr/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Тривалість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штучного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освітлення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прямо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залежить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від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природнього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27BC0594-C700-4B31-B053-DA174113038B}" type="parTrans" cxnId="{6DD07138-F882-4088-AA3D-947C60AA8628}">
      <dgm:prSet/>
      <dgm:spPr/>
      <dgm:t>
        <a:bodyPr/>
        <a:lstStyle/>
        <a:p>
          <a:endParaRPr lang="uk-UA"/>
        </a:p>
      </dgm:t>
    </dgm:pt>
    <dgm:pt modelId="{8C6AEFF5-5A2C-4CAB-BA52-FF9198DD6260}" type="sibTrans" cxnId="{6DD07138-F882-4088-AA3D-947C60AA8628}">
      <dgm:prSet/>
      <dgm:spPr/>
      <dgm:t>
        <a:bodyPr/>
        <a:lstStyle/>
        <a:p>
          <a:endParaRPr lang="uk-UA"/>
        </a:p>
      </dgm:t>
    </dgm:pt>
    <dgm:pt modelId="{6C03D7CB-0928-463E-A826-3E8ADDC3F3B8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uk-UA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електрика</a:t>
          </a:r>
          <a:endParaRPr lang="uk-UA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E10D733-3B1C-44B7-8E68-A854A3D59A15}" type="parTrans" cxnId="{20E159DF-1001-4FEC-87ED-8D82B1FF6AAD}">
      <dgm:prSet/>
      <dgm:spPr/>
      <dgm:t>
        <a:bodyPr/>
        <a:lstStyle/>
        <a:p>
          <a:endParaRPr lang="uk-UA"/>
        </a:p>
      </dgm:t>
    </dgm:pt>
    <dgm:pt modelId="{B7DBBA37-0F63-4E63-99AE-9E67B391C293}" type="sibTrans" cxnId="{20E159DF-1001-4FEC-87ED-8D82B1FF6AAD}">
      <dgm:prSet/>
      <dgm:spPr/>
      <dgm:t>
        <a:bodyPr/>
        <a:lstStyle/>
        <a:p>
          <a:endParaRPr lang="uk-UA"/>
        </a:p>
      </dgm:t>
    </dgm:pt>
    <dgm:pt modelId="{214293AD-DEB4-46FB-A2BA-57113DBE27B5}">
      <dgm:prSet phldrT="[Текст]" custT="1"/>
      <dgm:spPr>
        <a:solidFill>
          <a:srgbClr val="FFC000"/>
        </a:solidFill>
      </dgm:spPr>
      <dgm:t>
        <a:bodyPr/>
        <a:lstStyle/>
        <a:p>
          <a:pPr algn="ctr"/>
          <a:r>
            <a:rPr lang="uk-UA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Штучне освітлення</a:t>
          </a:r>
          <a:endParaRPr lang="uk-UA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DF0F32D-8EBD-4C76-ABF8-CF854F4B24DF}" type="parTrans" cxnId="{FF48089D-A602-43C7-BB0E-E22E3DC1316F}">
      <dgm:prSet/>
      <dgm:spPr/>
      <dgm:t>
        <a:bodyPr/>
        <a:lstStyle/>
        <a:p>
          <a:endParaRPr lang="uk-UA"/>
        </a:p>
      </dgm:t>
    </dgm:pt>
    <dgm:pt modelId="{C8D8293F-598B-4396-8693-43CF65C1ADB8}" type="sibTrans" cxnId="{FF48089D-A602-43C7-BB0E-E22E3DC1316F}">
      <dgm:prSet/>
      <dgm:spPr/>
      <dgm:t>
        <a:bodyPr/>
        <a:lstStyle/>
        <a:p>
          <a:endParaRPr lang="uk-UA"/>
        </a:p>
      </dgm:t>
    </dgm:pt>
    <dgm:pt modelId="{118F1C6D-A461-484A-A8A3-A688C875BB68}">
      <dgm:prSet custT="1"/>
      <dgm:spPr/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Рух електронів від одного атома до іншого  це  електрика 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93DEA6DC-48D5-4135-B874-E674F50D3225}" type="parTrans" cxnId="{43B39E64-6E34-4B89-9CC5-5BEFCF1D218E}">
      <dgm:prSet/>
      <dgm:spPr/>
      <dgm:t>
        <a:bodyPr/>
        <a:lstStyle/>
        <a:p>
          <a:endParaRPr lang="uk-UA"/>
        </a:p>
      </dgm:t>
    </dgm:pt>
    <dgm:pt modelId="{73B460A5-20D0-4C9E-8CBA-45AE802B382A}" type="sibTrans" cxnId="{43B39E64-6E34-4B89-9CC5-5BEFCF1D218E}">
      <dgm:prSet/>
      <dgm:spPr/>
      <dgm:t>
        <a:bodyPr/>
        <a:lstStyle/>
        <a:p>
          <a:endParaRPr lang="uk-UA"/>
        </a:p>
      </dgm:t>
    </dgm:pt>
    <dgm:pt modelId="{37B3997E-E01E-42B2-8800-2C4FA6C1F348}">
      <dgm:prSet custT="1"/>
      <dgm:spPr/>
      <dgm:t>
        <a:bodyPr/>
        <a:lstStyle/>
        <a:p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Підсвічування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рослин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у «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Зимовому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саду»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створює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ефект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чарівництва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A19EA17F-5846-4C23-A90A-1793F9105190}" type="parTrans" cxnId="{2CB10FC5-AD12-4548-B2C6-052B65505D34}">
      <dgm:prSet/>
      <dgm:spPr/>
      <dgm:t>
        <a:bodyPr/>
        <a:lstStyle/>
        <a:p>
          <a:endParaRPr lang="uk-UA"/>
        </a:p>
      </dgm:t>
    </dgm:pt>
    <dgm:pt modelId="{60F1554E-9EA3-484C-9A1F-FB5DA7C4A350}" type="sibTrans" cxnId="{2CB10FC5-AD12-4548-B2C6-052B65505D34}">
      <dgm:prSet/>
      <dgm:spPr/>
      <dgm:t>
        <a:bodyPr/>
        <a:lstStyle/>
        <a:p>
          <a:endParaRPr lang="uk-UA"/>
        </a:p>
      </dgm:t>
    </dgm:pt>
    <dgm:pt modelId="{90FC76DD-FBA7-4BE4-AAB4-EDE951A53F5C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uk-UA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фототропізм</a:t>
          </a:r>
          <a:endParaRPr lang="uk-UA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3775DA-3C39-4841-93A9-48F0F6154AA7}" type="sibTrans" cxnId="{C7FD1691-620B-498E-A4D6-A28B9DBFE3C0}">
      <dgm:prSet/>
      <dgm:spPr/>
      <dgm:t>
        <a:bodyPr/>
        <a:lstStyle/>
        <a:p>
          <a:endParaRPr lang="uk-UA"/>
        </a:p>
      </dgm:t>
    </dgm:pt>
    <dgm:pt modelId="{4AB6A725-BCF5-470E-B761-606E2667FE2F}" type="parTrans" cxnId="{C7FD1691-620B-498E-A4D6-A28B9DBFE3C0}">
      <dgm:prSet/>
      <dgm:spPr/>
      <dgm:t>
        <a:bodyPr/>
        <a:lstStyle/>
        <a:p>
          <a:endParaRPr lang="uk-UA"/>
        </a:p>
      </dgm:t>
    </dgm:pt>
    <dgm:pt modelId="{C4F1E953-0759-4E8F-9C58-5C18F25A27A4}" type="pres">
      <dgm:prSet presAssocID="{74507A04-F179-4881-9058-B781FD82969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581A9DF-D528-463A-9A25-D7167E0EEEBB}" type="pres">
      <dgm:prSet presAssocID="{90FC76DD-FBA7-4BE4-AAB4-EDE951A53F5C}" presName="composite" presStyleCnt="0"/>
      <dgm:spPr/>
    </dgm:pt>
    <dgm:pt modelId="{814F4C52-1600-4FEB-BD53-83B8E224FB4E}" type="pres">
      <dgm:prSet presAssocID="{90FC76DD-FBA7-4BE4-AAB4-EDE951A53F5C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A5D6BA-A503-4381-9758-DD02ED787F90}" type="pres">
      <dgm:prSet presAssocID="{90FC76DD-FBA7-4BE4-AAB4-EDE951A53F5C}" presName="parSh" presStyleLbl="node1" presStyleIdx="0" presStyleCnt="3" custScaleX="138351" custLinFactNeighborX="-220" custLinFactNeighborY="-1394"/>
      <dgm:spPr/>
      <dgm:t>
        <a:bodyPr/>
        <a:lstStyle/>
        <a:p>
          <a:endParaRPr lang="uk-UA"/>
        </a:p>
      </dgm:t>
    </dgm:pt>
    <dgm:pt modelId="{BB28CDA5-72A1-4D71-853A-BC49EA04E34B}" type="pres">
      <dgm:prSet presAssocID="{90FC76DD-FBA7-4BE4-AAB4-EDE951A53F5C}" presName="desTx" presStyleLbl="fgAcc1" presStyleIdx="0" presStyleCnt="3" custScaleX="141733" custScaleY="76273" custLinFactNeighborX="-783" custLinFactNeighborY="324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D4B615F-E332-47CB-92A1-A669BA9014E5}" type="pres">
      <dgm:prSet presAssocID="{893775DA-3C39-4841-93A9-48F0F6154AA7}" presName="sibTrans" presStyleLbl="sibTrans2D1" presStyleIdx="0" presStyleCnt="2"/>
      <dgm:spPr/>
      <dgm:t>
        <a:bodyPr/>
        <a:lstStyle/>
        <a:p>
          <a:endParaRPr lang="uk-UA"/>
        </a:p>
      </dgm:t>
    </dgm:pt>
    <dgm:pt modelId="{4E16EEB1-7CBA-420D-822E-D87FC8B8E9DC}" type="pres">
      <dgm:prSet presAssocID="{893775DA-3C39-4841-93A9-48F0F6154AA7}" presName="connTx" presStyleLbl="sibTrans2D1" presStyleIdx="0" presStyleCnt="2"/>
      <dgm:spPr/>
      <dgm:t>
        <a:bodyPr/>
        <a:lstStyle/>
        <a:p>
          <a:endParaRPr lang="uk-UA"/>
        </a:p>
      </dgm:t>
    </dgm:pt>
    <dgm:pt modelId="{72D07AA8-576C-4927-840D-FC1C7D673376}" type="pres">
      <dgm:prSet presAssocID="{6C03D7CB-0928-463E-A826-3E8ADDC3F3B8}" presName="composite" presStyleCnt="0"/>
      <dgm:spPr/>
    </dgm:pt>
    <dgm:pt modelId="{FA924745-6B55-459B-8C89-62037EF0B945}" type="pres">
      <dgm:prSet presAssocID="{6C03D7CB-0928-463E-A826-3E8ADDC3F3B8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06784F0-11D8-4B3A-BA42-937CD74941C7}" type="pres">
      <dgm:prSet presAssocID="{6C03D7CB-0928-463E-A826-3E8ADDC3F3B8}" presName="parSh" presStyleLbl="node1" presStyleIdx="1" presStyleCnt="3" custScaleX="136121" custLinFactNeighborX="-1508" custLinFactNeighborY="2323"/>
      <dgm:spPr/>
      <dgm:t>
        <a:bodyPr/>
        <a:lstStyle/>
        <a:p>
          <a:endParaRPr lang="uk-UA"/>
        </a:p>
      </dgm:t>
    </dgm:pt>
    <dgm:pt modelId="{20A98042-6826-4621-9CCC-190DD42A91A1}" type="pres">
      <dgm:prSet presAssocID="{6C03D7CB-0928-463E-A826-3E8ADDC3F3B8}" presName="desTx" presStyleLbl="fgAcc1" presStyleIdx="1" presStyleCnt="3" custScaleX="132055" custScaleY="7409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7E24758-FCFD-4223-9052-A43E4EC660D0}" type="pres">
      <dgm:prSet presAssocID="{B7DBBA37-0F63-4E63-99AE-9E67B391C293}" presName="sibTrans" presStyleLbl="sibTrans2D1" presStyleIdx="1" presStyleCnt="2"/>
      <dgm:spPr/>
      <dgm:t>
        <a:bodyPr/>
        <a:lstStyle/>
        <a:p>
          <a:endParaRPr lang="uk-UA"/>
        </a:p>
      </dgm:t>
    </dgm:pt>
    <dgm:pt modelId="{3CCBFBCD-9144-4881-9027-92DB7832F2E8}" type="pres">
      <dgm:prSet presAssocID="{B7DBBA37-0F63-4E63-99AE-9E67B391C293}" presName="connTx" presStyleLbl="sibTrans2D1" presStyleIdx="1" presStyleCnt="2"/>
      <dgm:spPr/>
      <dgm:t>
        <a:bodyPr/>
        <a:lstStyle/>
        <a:p>
          <a:endParaRPr lang="uk-UA"/>
        </a:p>
      </dgm:t>
    </dgm:pt>
    <dgm:pt modelId="{7C2D21DE-BC7B-4F1D-B4AA-9E3C318484AE}" type="pres">
      <dgm:prSet presAssocID="{214293AD-DEB4-46FB-A2BA-57113DBE27B5}" presName="composite" presStyleCnt="0"/>
      <dgm:spPr/>
    </dgm:pt>
    <dgm:pt modelId="{15F540A7-9C38-4356-89D5-5E1A930A6374}" type="pres">
      <dgm:prSet presAssocID="{214293AD-DEB4-46FB-A2BA-57113DBE27B5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FE49925-EF99-4F6D-AF33-DD3A654735D6}" type="pres">
      <dgm:prSet presAssocID="{214293AD-DEB4-46FB-A2BA-57113DBE27B5}" presName="parSh" presStyleLbl="node1" presStyleIdx="2" presStyleCnt="3" custScaleX="132902"/>
      <dgm:spPr/>
      <dgm:t>
        <a:bodyPr/>
        <a:lstStyle/>
        <a:p>
          <a:endParaRPr lang="uk-UA"/>
        </a:p>
      </dgm:t>
    </dgm:pt>
    <dgm:pt modelId="{497E8625-43A0-4933-996C-D8DE6C9B1B5C}" type="pres">
      <dgm:prSet presAssocID="{214293AD-DEB4-46FB-A2BA-57113DBE27B5}" presName="desTx" presStyleLbl="fgAcc1" presStyleIdx="2" presStyleCnt="3" custScaleX="150719" custScaleY="71377" custLinFactNeighborX="8456" custLinFactNeighborY="19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0E159DF-1001-4FEC-87ED-8D82B1FF6AAD}" srcId="{74507A04-F179-4881-9058-B781FD829698}" destId="{6C03D7CB-0928-463E-A826-3E8ADDC3F3B8}" srcOrd="1" destOrd="0" parTransId="{FE10D733-3B1C-44B7-8E68-A854A3D59A15}" sibTransId="{B7DBBA37-0F63-4E63-99AE-9E67B391C293}"/>
    <dgm:cxn modelId="{D233F248-A64F-4437-A5C0-6EFADAB230D0}" type="presOf" srcId="{6C03D7CB-0928-463E-A826-3E8ADDC3F3B8}" destId="{806784F0-11D8-4B3A-BA42-937CD74941C7}" srcOrd="1" destOrd="0" presId="urn:microsoft.com/office/officeart/2005/8/layout/process3"/>
    <dgm:cxn modelId="{6DD07138-F882-4088-AA3D-947C60AA8628}" srcId="{90FC76DD-FBA7-4BE4-AAB4-EDE951A53F5C}" destId="{874C3547-91A4-4F7F-B35F-C04498388883}" srcOrd="0" destOrd="0" parTransId="{27BC0594-C700-4B31-B053-DA174113038B}" sibTransId="{8C6AEFF5-5A2C-4CAB-BA52-FF9198DD6260}"/>
    <dgm:cxn modelId="{74399107-5291-4709-8681-1C62D208A998}" type="presOf" srcId="{37B3997E-E01E-42B2-8800-2C4FA6C1F348}" destId="{497E8625-43A0-4933-996C-D8DE6C9B1B5C}" srcOrd="0" destOrd="0" presId="urn:microsoft.com/office/officeart/2005/8/layout/process3"/>
    <dgm:cxn modelId="{2CB10FC5-AD12-4548-B2C6-052B65505D34}" srcId="{214293AD-DEB4-46FB-A2BA-57113DBE27B5}" destId="{37B3997E-E01E-42B2-8800-2C4FA6C1F348}" srcOrd="0" destOrd="0" parTransId="{A19EA17F-5846-4C23-A90A-1793F9105190}" sibTransId="{60F1554E-9EA3-484C-9A1F-FB5DA7C4A350}"/>
    <dgm:cxn modelId="{43B39E64-6E34-4B89-9CC5-5BEFCF1D218E}" srcId="{6C03D7CB-0928-463E-A826-3E8ADDC3F3B8}" destId="{118F1C6D-A461-484A-A8A3-A688C875BB68}" srcOrd="0" destOrd="0" parTransId="{93DEA6DC-48D5-4135-B874-E674F50D3225}" sibTransId="{73B460A5-20D0-4C9E-8CBA-45AE802B382A}"/>
    <dgm:cxn modelId="{08C78695-94B8-4FAF-A732-958BA49CE9D2}" type="presOf" srcId="{6C03D7CB-0928-463E-A826-3E8ADDC3F3B8}" destId="{FA924745-6B55-459B-8C89-62037EF0B945}" srcOrd="0" destOrd="0" presId="urn:microsoft.com/office/officeart/2005/8/layout/process3"/>
    <dgm:cxn modelId="{C210FDCB-FF62-45CD-A3DF-425D638519CF}" type="presOf" srcId="{893775DA-3C39-4841-93A9-48F0F6154AA7}" destId="{6D4B615F-E332-47CB-92A1-A669BA9014E5}" srcOrd="0" destOrd="0" presId="urn:microsoft.com/office/officeart/2005/8/layout/process3"/>
    <dgm:cxn modelId="{07C6446A-C80D-4550-A2B9-B3172E60B134}" type="presOf" srcId="{B7DBBA37-0F63-4E63-99AE-9E67B391C293}" destId="{3CCBFBCD-9144-4881-9027-92DB7832F2E8}" srcOrd="1" destOrd="0" presId="urn:microsoft.com/office/officeart/2005/8/layout/process3"/>
    <dgm:cxn modelId="{0E99DCDB-5D19-49AB-9803-EC2DA0217142}" type="presOf" srcId="{74507A04-F179-4881-9058-B781FD829698}" destId="{C4F1E953-0759-4E8F-9C58-5C18F25A27A4}" srcOrd="0" destOrd="0" presId="urn:microsoft.com/office/officeart/2005/8/layout/process3"/>
    <dgm:cxn modelId="{FF48089D-A602-43C7-BB0E-E22E3DC1316F}" srcId="{74507A04-F179-4881-9058-B781FD829698}" destId="{214293AD-DEB4-46FB-A2BA-57113DBE27B5}" srcOrd="2" destOrd="0" parTransId="{2DF0F32D-8EBD-4C76-ABF8-CF854F4B24DF}" sibTransId="{C8D8293F-598B-4396-8693-43CF65C1ADB8}"/>
    <dgm:cxn modelId="{2BFFC3FF-2327-4298-AFB1-7B10A3C908BE}" type="presOf" srcId="{893775DA-3C39-4841-93A9-48F0F6154AA7}" destId="{4E16EEB1-7CBA-420D-822E-D87FC8B8E9DC}" srcOrd="1" destOrd="0" presId="urn:microsoft.com/office/officeart/2005/8/layout/process3"/>
    <dgm:cxn modelId="{9FF2CDB6-08B1-4E42-AFD7-DFD94088BFFB}" type="presOf" srcId="{874C3547-91A4-4F7F-B35F-C04498388883}" destId="{BB28CDA5-72A1-4D71-853A-BC49EA04E34B}" srcOrd="0" destOrd="0" presId="urn:microsoft.com/office/officeart/2005/8/layout/process3"/>
    <dgm:cxn modelId="{AC664B73-FD57-4DA0-9F28-A1C812C900A6}" type="presOf" srcId="{90FC76DD-FBA7-4BE4-AAB4-EDE951A53F5C}" destId="{43A5D6BA-A503-4381-9758-DD02ED787F90}" srcOrd="1" destOrd="0" presId="urn:microsoft.com/office/officeart/2005/8/layout/process3"/>
    <dgm:cxn modelId="{00126FE1-162E-4A03-961C-1D3384BC45A4}" type="presOf" srcId="{214293AD-DEB4-46FB-A2BA-57113DBE27B5}" destId="{15F540A7-9C38-4356-89D5-5E1A930A6374}" srcOrd="0" destOrd="0" presId="urn:microsoft.com/office/officeart/2005/8/layout/process3"/>
    <dgm:cxn modelId="{61A2D470-9A6F-462E-8B79-F2DABA151850}" type="presOf" srcId="{214293AD-DEB4-46FB-A2BA-57113DBE27B5}" destId="{CFE49925-EF99-4F6D-AF33-DD3A654735D6}" srcOrd="1" destOrd="0" presId="urn:microsoft.com/office/officeart/2005/8/layout/process3"/>
    <dgm:cxn modelId="{C5FC547E-0B76-46D3-B278-F3A547C349A0}" type="presOf" srcId="{B7DBBA37-0F63-4E63-99AE-9E67B391C293}" destId="{87E24758-FCFD-4223-9052-A43E4EC660D0}" srcOrd="0" destOrd="0" presId="urn:microsoft.com/office/officeart/2005/8/layout/process3"/>
    <dgm:cxn modelId="{C7FD1691-620B-498E-A4D6-A28B9DBFE3C0}" srcId="{74507A04-F179-4881-9058-B781FD829698}" destId="{90FC76DD-FBA7-4BE4-AAB4-EDE951A53F5C}" srcOrd="0" destOrd="0" parTransId="{4AB6A725-BCF5-470E-B761-606E2667FE2F}" sibTransId="{893775DA-3C39-4841-93A9-48F0F6154AA7}"/>
    <dgm:cxn modelId="{FAFFC5D1-CA44-4786-9D41-FDB12E3FBCF3}" type="presOf" srcId="{118F1C6D-A461-484A-A8A3-A688C875BB68}" destId="{20A98042-6826-4621-9CCC-190DD42A91A1}" srcOrd="0" destOrd="0" presId="urn:microsoft.com/office/officeart/2005/8/layout/process3"/>
    <dgm:cxn modelId="{C4502BA9-646C-483A-807E-2064BEB06B86}" type="presOf" srcId="{90FC76DD-FBA7-4BE4-AAB4-EDE951A53F5C}" destId="{814F4C52-1600-4FEB-BD53-83B8E224FB4E}" srcOrd="0" destOrd="0" presId="urn:microsoft.com/office/officeart/2005/8/layout/process3"/>
    <dgm:cxn modelId="{E63B4B2B-7967-48FD-A9E7-47000849C3AB}" type="presParOf" srcId="{C4F1E953-0759-4E8F-9C58-5C18F25A27A4}" destId="{2581A9DF-D528-463A-9A25-D7167E0EEEBB}" srcOrd="0" destOrd="0" presId="urn:microsoft.com/office/officeart/2005/8/layout/process3"/>
    <dgm:cxn modelId="{049C0207-3A42-46B5-B6E1-380DD05F2798}" type="presParOf" srcId="{2581A9DF-D528-463A-9A25-D7167E0EEEBB}" destId="{814F4C52-1600-4FEB-BD53-83B8E224FB4E}" srcOrd="0" destOrd="0" presId="urn:microsoft.com/office/officeart/2005/8/layout/process3"/>
    <dgm:cxn modelId="{B1156A7E-C7FF-402B-98B9-D2AF37DC8223}" type="presParOf" srcId="{2581A9DF-D528-463A-9A25-D7167E0EEEBB}" destId="{43A5D6BA-A503-4381-9758-DD02ED787F90}" srcOrd="1" destOrd="0" presId="urn:microsoft.com/office/officeart/2005/8/layout/process3"/>
    <dgm:cxn modelId="{C518E825-FF8F-480C-88BF-C030D515B9C4}" type="presParOf" srcId="{2581A9DF-D528-463A-9A25-D7167E0EEEBB}" destId="{BB28CDA5-72A1-4D71-853A-BC49EA04E34B}" srcOrd="2" destOrd="0" presId="urn:microsoft.com/office/officeart/2005/8/layout/process3"/>
    <dgm:cxn modelId="{19F032A1-70B7-45D6-84EF-91CBE06A52F5}" type="presParOf" srcId="{C4F1E953-0759-4E8F-9C58-5C18F25A27A4}" destId="{6D4B615F-E332-47CB-92A1-A669BA9014E5}" srcOrd="1" destOrd="0" presId="urn:microsoft.com/office/officeart/2005/8/layout/process3"/>
    <dgm:cxn modelId="{882857A1-A0D4-47AC-8562-7710B3A05E69}" type="presParOf" srcId="{6D4B615F-E332-47CB-92A1-A669BA9014E5}" destId="{4E16EEB1-7CBA-420D-822E-D87FC8B8E9DC}" srcOrd="0" destOrd="0" presId="urn:microsoft.com/office/officeart/2005/8/layout/process3"/>
    <dgm:cxn modelId="{DF8E1647-E2E1-4B7F-84EB-86551C9265FC}" type="presParOf" srcId="{C4F1E953-0759-4E8F-9C58-5C18F25A27A4}" destId="{72D07AA8-576C-4927-840D-FC1C7D673376}" srcOrd="2" destOrd="0" presId="urn:microsoft.com/office/officeart/2005/8/layout/process3"/>
    <dgm:cxn modelId="{0411C385-105A-4E37-89E6-224BD4E57CD8}" type="presParOf" srcId="{72D07AA8-576C-4927-840D-FC1C7D673376}" destId="{FA924745-6B55-459B-8C89-62037EF0B945}" srcOrd="0" destOrd="0" presId="urn:microsoft.com/office/officeart/2005/8/layout/process3"/>
    <dgm:cxn modelId="{A892AF36-DF2D-48EC-8718-465CB8E84F16}" type="presParOf" srcId="{72D07AA8-576C-4927-840D-FC1C7D673376}" destId="{806784F0-11D8-4B3A-BA42-937CD74941C7}" srcOrd="1" destOrd="0" presId="urn:microsoft.com/office/officeart/2005/8/layout/process3"/>
    <dgm:cxn modelId="{17261122-F769-4CDD-B8C0-06BD142E11E7}" type="presParOf" srcId="{72D07AA8-576C-4927-840D-FC1C7D673376}" destId="{20A98042-6826-4621-9CCC-190DD42A91A1}" srcOrd="2" destOrd="0" presId="urn:microsoft.com/office/officeart/2005/8/layout/process3"/>
    <dgm:cxn modelId="{C2E7CCF4-6487-4225-998F-A87DDE7FCF29}" type="presParOf" srcId="{C4F1E953-0759-4E8F-9C58-5C18F25A27A4}" destId="{87E24758-FCFD-4223-9052-A43E4EC660D0}" srcOrd="3" destOrd="0" presId="urn:microsoft.com/office/officeart/2005/8/layout/process3"/>
    <dgm:cxn modelId="{FD3F445D-24D2-4337-ADE5-61CE31349B6E}" type="presParOf" srcId="{87E24758-FCFD-4223-9052-A43E4EC660D0}" destId="{3CCBFBCD-9144-4881-9027-92DB7832F2E8}" srcOrd="0" destOrd="0" presId="urn:microsoft.com/office/officeart/2005/8/layout/process3"/>
    <dgm:cxn modelId="{D4C5427A-8076-4F63-9B18-C3971E7E4C77}" type="presParOf" srcId="{C4F1E953-0759-4E8F-9C58-5C18F25A27A4}" destId="{7C2D21DE-BC7B-4F1D-B4AA-9E3C318484AE}" srcOrd="4" destOrd="0" presId="urn:microsoft.com/office/officeart/2005/8/layout/process3"/>
    <dgm:cxn modelId="{AFC03ADA-C352-4785-8BF0-3CAD06F2A1B7}" type="presParOf" srcId="{7C2D21DE-BC7B-4F1D-B4AA-9E3C318484AE}" destId="{15F540A7-9C38-4356-89D5-5E1A930A6374}" srcOrd="0" destOrd="0" presId="urn:microsoft.com/office/officeart/2005/8/layout/process3"/>
    <dgm:cxn modelId="{B337A088-41BB-448E-86A7-FE7FBFF93A98}" type="presParOf" srcId="{7C2D21DE-BC7B-4F1D-B4AA-9E3C318484AE}" destId="{CFE49925-EF99-4F6D-AF33-DD3A654735D6}" srcOrd="1" destOrd="0" presId="urn:microsoft.com/office/officeart/2005/8/layout/process3"/>
    <dgm:cxn modelId="{A5C3FE0D-4E3C-4328-9845-D6B2192A9A29}" type="presParOf" srcId="{7C2D21DE-BC7B-4F1D-B4AA-9E3C318484AE}" destId="{497E8625-43A0-4933-996C-D8DE6C9B1B5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675D4-7F32-4BD2-A4AD-1D82BB7ED9D7}">
      <dsp:nvSpPr>
        <dsp:cNvPr id="0" name=""/>
        <dsp:cNvSpPr/>
      </dsp:nvSpPr>
      <dsp:spPr>
        <a:xfrm>
          <a:off x="0" y="0"/>
          <a:ext cx="6864424" cy="8033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вивчити літературу за темою дослідження</a:t>
          </a:r>
          <a:endParaRPr lang="uk-UA" sz="2300" kern="1200" dirty="0"/>
        </a:p>
      </dsp:txBody>
      <dsp:txXfrm>
        <a:off x="1453218" y="0"/>
        <a:ext cx="5411205" cy="803339"/>
      </dsp:txXfrm>
    </dsp:sp>
    <dsp:sp modelId="{D6E77323-3320-4BAD-9137-FADD5FF1FCF6}">
      <dsp:nvSpPr>
        <dsp:cNvPr id="0" name=""/>
        <dsp:cNvSpPr/>
      </dsp:nvSpPr>
      <dsp:spPr>
        <a:xfrm>
          <a:off x="144015" y="72004"/>
          <a:ext cx="977562" cy="6426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D6568D-40FC-4597-BD19-B2462427AB66}">
      <dsp:nvSpPr>
        <dsp:cNvPr id="0" name=""/>
        <dsp:cNvSpPr/>
      </dsp:nvSpPr>
      <dsp:spPr>
        <a:xfrm>
          <a:off x="0" y="864095"/>
          <a:ext cx="6864424" cy="803339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провести спостереження за рослинами</a:t>
          </a:r>
          <a:endParaRPr lang="uk-UA" sz="2300" kern="1200" dirty="0"/>
        </a:p>
      </dsp:txBody>
      <dsp:txXfrm>
        <a:off x="1453218" y="864095"/>
        <a:ext cx="5411205" cy="803339"/>
      </dsp:txXfrm>
    </dsp:sp>
    <dsp:sp modelId="{6990F8DA-B620-41CB-8F8A-2EEB58795985}">
      <dsp:nvSpPr>
        <dsp:cNvPr id="0" name=""/>
        <dsp:cNvSpPr/>
      </dsp:nvSpPr>
      <dsp:spPr>
        <a:xfrm>
          <a:off x="144022" y="936102"/>
          <a:ext cx="977576" cy="6426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CF1383-F827-459A-A0BC-5D88F12D9303}">
      <dsp:nvSpPr>
        <dsp:cNvPr id="0" name=""/>
        <dsp:cNvSpPr/>
      </dsp:nvSpPr>
      <dsp:spPr>
        <a:xfrm>
          <a:off x="0" y="1767346"/>
          <a:ext cx="6864424" cy="803339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провести досліди </a:t>
          </a:r>
          <a:r>
            <a:rPr lang="ru-RU" sz="2300" kern="1200" dirty="0" smtClean="0"/>
            <a:t> з </a:t>
          </a:r>
          <a:r>
            <a:rPr lang="ru-RU" sz="2300" kern="1200" dirty="0" err="1" smtClean="0"/>
            <a:t>електроколом</a:t>
          </a:r>
          <a:endParaRPr lang="uk-UA" sz="2300" kern="1200" dirty="0"/>
        </a:p>
      </dsp:txBody>
      <dsp:txXfrm>
        <a:off x="1453218" y="1767346"/>
        <a:ext cx="5411205" cy="803339"/>
      </dsp:txXfrm>
    </dsp:sp>
    <dsp:sp modelId="{BF419C1D-D767-4A37-8E44-DB923522C2B1}">
      <dsp:nvSpPr>
        <dsp:cNvPr id="0" name=""/>
        <dsp:cNvSpPr/>
      </dsp:nvSpPr>
      <dsp:spPr>
        <a:xfrm>
          <a:off x="144015" y="1872211"/>
          <a:ext cx="1038655" cy="6426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F52344-2BDD-4F77-826F-0483E4B18576}">
      <dsp:nvSpPr>
        <dsp:cNvPr id="0" name=""/>
        <dsp:cNvSpPr/>
      </dsp:nvSpPr>
      <dsp:spPr>
        <a:xfrm>
          <a:off x="0" y="2651019"/>
          <a:ext cx="6864424" cy="803339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зробити макет зимового саду із штучним освітленням</a:t>
          </a:r>
          <a:endParaRPr lang="uk-UA" sz="2300" kern="1200" dirty="0"/>
        </a:p>
      </dsp:txBody>
      <dsp:txXfrm>
        <a:off x="1453218" y="2651019"/>
        <a:ext cx="5411205" cy="803339"/>
      </dsp:txXfrm>
    </dsp:sp>
    <dsp:sp modelId="{D5C97BB7-4FC6-412E-90FB-7961C7401E95}">
      <dsp:nvSpPr>
        <dsp:cNvPr id="0" name=""/>
        <dsp:cNvSpPr/>
      </dsp:nvSpPr>
      <dsp:spPr>
        <a:xfrm>
          <a:off x="144022" y="2736302"/>
          <a:ext cx="977576" cy="6426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5D6BA-A503-4381-9758-DD02ED787F90}">
      <dsp:nvSpPr>
        <dsp:cNvPr id="0" name=""/>
        <dsp:cNvSpPr/>
      </dsp:nvSpPr>
      <dsp:spPr>
        <a:xfrm>
          <a:off x="684" y="0"/>
          <a:ext cx="1698058" cy="2376000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фототропізм</a:t>
          </a:r>
          <a:endParaRPr lang="uk-UA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4" y="0"/>
        <a:ext cx="1698058" cy="490942"/>
      </dsp:txXfrm>
    </dsp:sp>
    <dsp:sp modelId="{BB28CDA5-72A1-4D71-853A-BC49EA04E34B}">
      <dsp:nvSpPr>
        <dsp:cNvPr id="0" name=""/>
        <dsp:cNvSpPr/>
      </dsp:nvSpPr>
      <dsp:spPr>
        <a:xfrm>
          <a:off x="224406" y="896039"/>
          <a:ext cx="1739567" cy="2416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Тривалість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штучного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освітлення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прямо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залежить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від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природнього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5356" y="946989"/>
        <a:ext cx="1637667" cy="2314428"/>
      </dsp:txXfrm>
    </dsp:sp>
    <dsp:sp modelId="{6D4B615F-E332-47CB-92A1-A669BA9014E5}">
      <dsp:nvSpPr>
        <dsp:cNvPr id="0" name=""/>
        <dsp:cNvSpPr/>
      </dsp:nvSpPr>
      <dsp:spPr>
        <a:xfrm rot="123009">
          <a:off x="1885914" y="136887"/>
          <a:ext cx="397328" cy="3055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300" kern="1200"/>
        </a:p>
      </dsp:txBody>
      <dsp:txXfrm>
        <a:off x="1885943" y="196362"/>
        <a:ext cx="305656" cy="183345"/>
      </dsp:txXfrm>
    </dsp:sp>
    <dsp:sp modelId="{806784F0-11D8-4B3A-BA42-937CD74941C7}">
      <dsp:nvSpPr>
        <dsp:cNvPr id="0" name=""/>
        <dsp:cNvSpPr/>
      </dsp:nvSpPr>
      <dsp:spPr>
        <a:xfrm>
          <a:off x="2447939" y="87114"/>
          <a:ext cx="1670688" cy="2376000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електрика</a:t>
          </a:r>
          <a:endParaRPr lang="uk-UA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47939" y="87114"/>
        <a:ext cx="1670688" cy="490942"/>
      </dsp:txXfrm>
    </dsp:sp>
    <dsp:sp modelId="{20A98042-6826-4621-9CCC-190DD42A91A1}">
      <dsp:nvSpPr>
        <dsp:cNvPr id="0" name=""/>
        <dsp:cNvSpPr/>
      </dsp:nvSpPr>
      <dsp:spPr>
        <a:xfrm>
          <a:off x="2742786" y="933276"/>
          <a:ext cx="1620783" cy="2347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Рух електронів від одного атома до іншого  це  електрика 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90257" y="980747"/>
        <a:ext cx="1525841" cy="2252229"/>
      </dsp:txXfrm>
    </dsp:sp>
    <dsp:sp modelId="{87E24758-FCFD-4223-9052-A43E4EC660D0}">
      <dsp:nvSpPr>
        <dsp:cNvPr id="0" name=""/>
        <dsp:cNvSpPr/>
      </dsp:nvSpPr>
      <dsp:spPr>
        <a:xfrm rot="21551493">
          <a:off x="4303059" y="162648"/>
          <a:ext cx="391076" cy="3055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300" kern="1200"/>
        </a:p>
      </dsp:txBody>
      <dsp:txXfrm>
        <a:off x="4303064" y="224410"/>
        <a:ext cx="299404" cy="183345"/>
      </dsp:txXfrm>
    </dsp:sp>
    <dsp:sp modelId="{CFE49925-EF99-4F6D-AF33-DD3A654735D6}">
      <dsp:nvSpPr>
        <dsp:cNvPr id="0" name=""/>
        <dsp:cNvSpPr/>
      </dsp:nvSpPr>
      <dsp:spPr>
        <a:xfrm>
          <a:off x="4856434" y="53407"/>
          <a:ext cx="1631179" cy="2376000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Штучне освітлення</a:t>
          </a:r>
          <a:endParaRPr lang="uk-UA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56434" y="53407"/>
        <a:ext cx="1631179" cy="490942"/>
      </dsp:txXfrm>
    </dsp:sp>
    <dsp:sp modelId="{497E8625-43A0-4933-996C-D8DE6C9B1B5C}">
      <dsp:nvSpPr>
        <dsp:cNvPr id="0" name=""/>
        <dsp:cNvSpPr/>
      </dsp:nvSpPr>
      <dsp:spPr>
        <a:xfrm>
          <a:off x="5001866" y="1003946"/>
          <a:ext cx="1849857" cy="22612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Підсвічування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рослин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у «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Зимовому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саду»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створює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ефект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чарівництва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56046" y="1058126"/>
        <a:ext cx="1741497" cy="2152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6E57-9A2E-473C-8450-15D9A398A8B8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B3867-1EE4-4D22-9393-F9BFB482E3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908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B3867-1EE4-4D22-9393-F9BFB482E3E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9AC-055B-4CE0-9CF2-B29157364773}" type="datetimeFigureOut">
              <a:rPr lang="uk-UA" smtClean="0"/>
              <a:pPr/>
              <a:t>11.04.2019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5D9E-459C-446B-BF7D-D0425CC84C1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9656718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9AC-055B-4CE0-9CF2-B29157364773}" type="datetimeFigureOut">
              <a:rPr lang="uk-UA" smtClean="0"/>
              <a:pPr/>
              <a:t>11.04.2019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5D9E-459C-446B-BF7D-D0425CC84C1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5404348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9AC-055B-4CE0-9CF2-B29157364773}" type="datetimeFigureOut">
              <a:rPr lang="uk-UA" smtClean="0"/>
              <a:pPr/>
              <a:t>11.04.2019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5D9E-459C-446B-BF7D-D0425CC84C1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705269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9AC-055B-4CE0-9CF2-B29157364773}" type="datetimeFigureOut">
              <a:rPr lang="uk-UA" smtClean="0"/>
              <a:pPr/>
              <a:t>11.04.2019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5D9E-459C-446B-BF7D-D0425CC84C1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1167391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9AC-055B-4CE0-9CF2-B29157364773}" type="datetimeFigureOut">
              <a:rPr lang="uk-UA" smtClean="0"/>
              <a:pPr/>
              <a:t>11.04.2019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5D9E-459C-446B-BF7D-D0425CC84C1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0817797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9AC-055B-4CE0-9CF2-B29157364773}" type="datetimeFigureOut">
              <a:rPr lang="uk-UA" smtClean="0"/>
              <a:pPr/>
              <a:t>11.04.2019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5D9E-459C-446B-BF7D-D0425CC84C1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5334719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9AC-055B-4CE0-9CF2-B29157364773}" type="datetimeFigureOut">
              <a:rPr lang="uk-UA" smtClean="0"/>
              <a:pPr/>
              <a:t>11.04.2019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5D9E-459C-446B-BF7D-D0425CC84C1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5989042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9AC-055B-4CE0-9CF2-B29157364773}" type="datetimeFigureOut">
              <a:rPr lang="uk-UA" smtClean="0"/>
              <a:pPr/>
              <a:t>11.04.2019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5D9E-459C-446B-BF7D-D0425CC84C1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5071867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9AC-055B-4CE0-9CF2-B29157364773}" type="datetimeFigureOut">
              <a:rPr lang="uk-UA" smtClean="0"/>
              <a:pPr/>
              <a:t>11.04.2019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5D9E-459C-446B-BF7D-D0425CC84C1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496388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9AC-055B-4CE0-9CF2-B29157364773}" type="datetimeFigureOut">
              <a:rPr lang="uk-UA" smtClean="0"/>
              <a:pPr/>
              <a:t>11.04.2019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5D9E-459C-446B-BF7D-D0425CC84C1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4763225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9AC-055B-4CE0-9CF2-B29157364773}" type="datetimeFigureOut">
              <a:rPr lang="uk-UA" smtClean="0"/>
              <a:pPr/>
              <a:t>11.04.2019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5D9E-459C-446B-BF7D-D0425CC84C1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4882205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3D9AC-055B-4CE0-9CF2-B29157364773}" type="datetimeFigureOut">
              <a:rPr lang="uk-UA" smtClean="0"/>
              <a:pPr/>
              <a:t>11.04.2019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15D9E-459C-446B-BF7D-D0425CC84C1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733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I:\&#1047;&#1086;&#1088;&#1103;%20&#1087;&#1088;&#1086;&#1077;&#1082;&#1090;\&#1050;&#1072;&#1088;&#1080;&#1085;&#1072;_&#1080;_&#1052;&#1080;&#1083;&#1077;&#1085;&#1072;_&#1056;&#1086;&#1079;&#1084;&#1099;&#1089;&#1083;&#1086;&#1074;&#1099;-&#1044;&#1080;&#1074;&#1086;_-_&#1082;&#1074;&#1110;&#1090;&#1082;&#1072;_(mp3sik.ru)%20(www.mp3cut.ru).mp3" TargetMode="External"/><Relationship Id="rId6" Type="http://schemas.openxmlformats.org/officeDocument/2006/relationships/image" Target="../media/image45.jpeg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564904"/>
            <a:ext cx="7772400" cy="237626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6C00"/>
                </a:solidFill>
              </a:rPr>
              <a:t>STEAM</a:t>
            </a:r>
            <a:r>
              <a:rPr lang="ru-RU" sz="3200" b="1" dirty="0" smtClean="0">
                <a:solidFill>
                  <a:srgbClr val="006C00"/>
                </a:solidFill>
              </a:rPr>
              <a:t>-проект </a:t>
            </a:r>
            <a:br>
              <a:rPr lang="ru-RU" sz="3200" b="1" dirty="0" smtClean="0">
                <a:solidFill>
                  <a:srgbClr val="006C00"/>
                </a:solidFill>
              </a:rPr>
            </a:br>
            <a:r>
              <a:rPr lang="ru-RU" sz="3200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Тема «</a:t>
            </a:r>
            <a:r>
              <a:rPr lang="ru-RU" sz="3200" b="1" dirty="0" err="1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Вплив</a:t>
            </a:r>
            <a:r>
              <a:rPr lang="uk-UA" sz="3200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err="1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природнього</a:t>
            </a:r>
            <a:r>
              <a:rPr lang="uk-UA" sz="3200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 та штучного</a:t>
            </a:r>
            <a:r>
              <a:rPr lang="ru-RU" sz="3200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світла</a:t>
            </a:r>
            <a:r>
              <a:rPr lang="ru-RU" sz="3200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200" b="1" dirty="0" err="1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рух</a:t>
            </a:r>
            <a:r>
              <a:rPr lang="ru-RU" sz="3200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рослин</a:t>
            </a:r>
            <a:r>
              <a:rPr lang="ru-RU" sz="3200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200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br>
              <a:rPr lang="ru-RU" sz="3200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1" descr="Емблема2"/>
          <p:cNvSpPr>
            <a:spLocks noChangeArrowheads="1"/>
          </p:cNvSpPr>
          <p:nvPr/>
        </p:nvSpPr>
        <p:spPr bwMode="auto">
          <a:xfrm>
            <a:off x="1672285" y="1152511"/>
            <a:ext cx="1584176" cy="1027559"/>
          </a:xfrm>
          <a:prstGeom prst="ellipse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625" y="1145653"/>
            <a:ext cx="1331640" cy="104127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82402" y="1154861"/>
            <a:ext cx="442312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Комунальний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заклад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Методичний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центр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Нікольської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районної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ради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Донецької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1600" b="1" dirty="0" smtClean="0"/>
              <a:t> </a:t>
            </a:r>
            <a:endParaRPr lang="ru-RU" sz="1600" b="1" dirty="0" smtClean="0"/>
          </a:p>
          <a:p>
            <a:endParaRPr lang="ru-RU" b="1" dirty="0" smtClean="0"/>
          </a:p>
          <a:p>
            <a:r>
              <a:rPr lang="ru-RU" b="1" dirty="0" smtClean="0"/>
              <a:t>             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4221088"/>
            <a:ext cx="70567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Керівники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проекту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Мільтих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Ганна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Станіславівна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Онищенко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Лілія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Миколаївна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lang="uk-UA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Комунальний заклад «</a:t>
            </a:r>
            <a:r>
              <a:rPr lang="uk-UA" sz="1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Зорянська</a:t>
            </a:r>
            <a:r>
              <a:rPr lang="uk-UA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ЗОШ </a:t>
            </a:r>
            <a:r>
              <a:rPr lang="en-US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uk-UA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lang="uk-UA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ступенів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lang="uk-UA" sz="1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Нікольської</a:t>
            </a:r>
            <a:r>
              <a:rPr lang="uk-UA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районної ради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lang="ru-RU" sz="1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онецької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області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2019рік </a:t>
            </a:r>
            <a:endParaRPr lang="ru-RU" sz="1400" dirty="0"/>
          </a:p>
        </p:txBody>
      </p:sp>
      <p:pic>
        <p:nvPicPr>
          <p:cNvPr id="10" name="Picture 4" descr="C:\Users\admin\Desktop\Зразок схеми презентації для МАН_files\-1-638 (1).jpg"/>
          <p:cNvPicPr>
            <a:picLocks noChangeAspect="1" noChangeArrowheads="1"/>
          </p:cNvPicPr>
          <p:nvPr/>
        </p:nvPicPr>
        <p:blipFill>
          <a:blip r:embed="rId6" cstate="print"/>
          <a:srcRect l="23931" t="61048" r="29856"/>
          <a:stretch>
            <a:fillRect/>
          </a:stretch>
        </p:blipFill>
        <p:spPr bwMode="auto">
          <a:xfrm>
            <a:off x="323528" y="4005064"/>
            <a:ext cx="280831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059073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84707" y="1060443"/>
            <a:ext cx="6264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РОБОТА НАД ПРЕЗЕНТАЦІЄЮ ТА БУКЛЕТОМ</a:t>
            </a:r>
            <a:endParaRPr lang="ru-RU" sz="2000" b="1" dirty="0">
              <a:solidFill>
                <a:srgbClr val="006C00"/>
              </a:solidFill>
            </a:endParaRPr>
          </a:p>
        </p:txBody>
      </p:sp>
      <p:pic>
        <p:nvPicPr>
          <p:cNvPr id="5" name="Содержимое 3" descr="20190409_133156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755576" y="1772816"/>
            <a:ext cx="2232248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20190409_133118.jp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>
            <a:off x="6084168" y="1772816"/>
            <a:ext cx="2592288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92D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20190409_133254.jpg"/>
          <p:cNvPicPr>
            <a:picLocks noChangeAspect="1"/>
          </p:cNvPicPr>
          <p:nvPr/>
        </p:nvPicPr>
        <p:blipFill>
          <a:blip r:embed="rId5" cstate="print">
            <a:lum bright="10000" contrast="20000"/>
          </a:blip>
          <a:stretch>
            <a:fillRect/>
          </a:stretch>
        </p:blipFill>
        <p:spPr>
          <a:xfrm>
            <a:off x="4073805" y="1628799"/>
            <a:ext cx="1512168" cy="18242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 descr="20190409_133244.jpg"/>
          <p:cNvPicPr>
            <a:picLocks noChangeAspect="1"/>
          </p:cNvPicPr>
          <p:nvPr/>
        </p:nvPicPr>
        <p:blipFill>
          <a:blip r:embed="rId6" cstate="print">
            <a:lum contrast="30000"/>
          </a:blip>
          <a:stretch>
            <a:fillRect/>
          </a:stretch>
        </p:blipFill>
        <p:spPr>
          <a:xfrm>
            <a:off x="1115616" y="4149080"/>
            <a:ext cx="2088232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 descr="20190409_230650.jpg"/>
          <p:cNvPicPr>
            <a:picLocks noChangeAspect="1"/>
          </p:cNvPicPr>
          <p:nvPr/>
        </p:nvPicPr>
        <p:blipFill>
          <a:blip r:embed="rId7" cstate="print">
            <a:lum bright="10000"/>
          </a:blip>
          <a:srcRect l="13246" t="5299" r="3302" b="18756"/>
          <a:stretch>
            <a:fillRect/>
          </a:stretch>
        </p:blipFill>
        <p:spPr>
          <a:xfrm>
            <a:off x="3563888" y="3140968"/>
            <a:ext cx="2532002" cy="1728192"/>
          </a:xfrm>
          <a:prstGeom prst="rect">
            <a:avLst/>
          </a:prstGeom>
          <a:ln w="28575" cap="rnd">
            <a:solidFill>
              <a:srgbClr val="92D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20190409_230634.jpg"/>
          <p:cNvPicPr>
            <a:picLocks noChangeAspect="1"/>
          </p:cNvPicPr>
          <p:nvPr/>
        </p:nvPicPr>
        <p:blipFill>
          <a:blip r:embed="rId8" cstate="print">
            <a:lum bright="10000"/>
          </a:blip>
          <a:srcRect l="2434" t="4869" r="5062" b="9120"/>
          <a:stretch>
            <a:fillRect/>
          </a:stretch>
        </p:blipFill>
        <p:spPr>
          <a:xfrm>
            <a:off x="3797321" y="5013176"/>
            <a:ext cx="2065135" cy="1656184"/>
          </a:xfrm>
          <a:prstGeom prst="rect">
            <a:avLst/>
          </a:prstGeom>
        </p:spPr>
      </p:pic>
      <p:pic>
        <p:nvPicPr>
          <p:cNvPr id="12" name="Рисунок 11" descr="20190409_133234.jpg"/>
          <p:cNvPicPr>
            <a:picLocks noChangeAspect="1"/>
          </p:cNvPicPr>
          <p:nvPr/>
        </p:nvPicPr>
        <p:blipFill>
          <a:blip r:embed="rId9" cstate="print">
            <a:lum contrast="30000"/>
          </a:blip>
          <a:stretch>
            <a:fillRect/>
          </a:stretch>
        </p:blipFill>
        <p:spPr>
          <a:xfrm>
            <a:off x="6156176" y="4077072"/>
            <a:ext cx="2376264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92D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5568667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844824"/>
            <a:ext cx="7643192" cy="3993307"/>
          </a:xfrm>
        </p:spPr>
        <p:txBody>
          <a:bodyPr/>
          <a:lstStyle/>
          <a:p>
            <a:pPr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Макет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“Зимовий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сад”</a:t>
            </a:r>
            <a:endParaRPr lang="uk-UA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92D050"/>
              </a:solidFill>
            </a:endParaRPr>
          </a:p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908720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“Дизайнери”</a:t>
            </a:r>
            <a:endParaRPr lang="ru-RU" sz="2800" b="1" dirty="0">
              <a:solidFill>
                <a:srgbClr val="006C00"/>
              </a:solidFill>
            </a:endParaRPr>
          </a:p>
        </p:txBody>
      </p:sp>
      <p:pic>
        <p:nvPicPr>
          <p:cNvPr id="5" name="Рисунок 4" descr="20190408_142149.jpg"/>
          <p:cNvPicPr/>
          <p:nvPr/>
        </p:nvPicPr>
        <p:blipFill>
          <a:blip r:embed="rId3" cstate="print"/>
          <a:srcRect l="9568" t="4762"/>
          <a:stretch>
            <a:fillRect/>
          </a:stretch>
        </p:blipFill>
        <p:spPr>
          <a:xfrm>
            <a:off x="1403648" y="332656"/>
            <a:ext cx="2160240" cy="1535927"/>
          </a:xfrm>
          <a:prstGeom prst="roundRect">
            <a:avLst>
              <a:gd name="adj" fmla="val 16667"/>
            </a:avLst>
          </a:prstGeom>
          <a:ln>
            <a:solidFill>
              <a:srgbClr val="006C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20190404_12490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9592" y="2348880"/>
            <a:ext cx="2044833" cy="1713731"/>
          </a:xfrm>
          <a:prstGeom prst="hexagon">
            <a:avLst/>
          </a:prstGeom>
        </p:spPr>
      </p:pic>
      <p:pic>
        <p:nvPicPr>
          <p:cNvPr id="7" name="Рисунок 6" descr="20190409_1325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4293096"/>
            <a:ext cx="1797664" cy="22048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20190404_124844.jpg"/>
          <p:cNvPicPr/>
          <p:nvPr/>
        </p:nvPicPr>
        <p:blipFill>
          <a:blip r:embed="rId6" cstate="print"/>
          <a:srcRect r="-22" b="10963"/>
          <a:stretch>
            <a:fillRect/>
          </a:stretch>
        </p:blipFill>
        <p:spPr>
          <a:xfrm>
            <a:off x="3779912" y="2132856"/>
            <a:ext cx="1800200" cy="2099188"/>
          </a:xfrm>
          <a:prstGeom prst="snip2DiagRect">
            <a:avLst/>
          </a:prstGeom>
        </p:spPr>
      </p:pic>
      <p:pic>
        <p:nvPicPr>
          <p:cNvPr id="9" name="Рисунок 8" descr="20190409_132419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00192" y="2204864"/>
            <a:ext cx="2088232" cy="2016224"/>
          </a:xfrm>
          <a:prstGeom prst="hexagon">
            <a:avLst/>
          </a:prstGeom>
        </p:spPr>
      </p:pic>
      <p:pic>
        <p:nvPicPr>
          <p:cNvPr id="10" name="Рисунок 9" descr="20190404_12475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56176" y="4293096"/>
            <a:ext cx="1800200" cy="22048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 descr="20190404_12475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23928" y="4293096"/>
            <a:ext cx="1725656" cy="22048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85568667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132856"/>
            <a:ext cx="7643192" cy="3993307"/>
          </a:xfrm>
        </p:spPr>
        <p:txBody>
          <a:bodyPr/>
          <a:lstStyle/>
          <a:p>
            <a:r>
              <a:rPr lang="uk-UA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2D050"/>
                </a:solidFill>
              </a:rPr>
              <a:t>Текст слайда</a:t>
            </a:r>
          </a:p>
          <a:p>
            <a:endParaRPr lang="uk-UA" dirty="0"/>
          </a:p>
        </p:txBody>
      </p:sp>
      <p:pic>
        <p:nvPicPr>
          <p:cNvPr id="4" name="Picture 2" descr="C:\Users\admin\Desktop\вставки\006598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52766"/>
            <a:ext cx="9144000" cy="6910766"/>
          </a:xfrm>
          <a:prstGeom prst="rect">
            <a:avLst/>
          </a:prstGeom>
          <a:noFill/>
        </p:spPr>
      </p:pic>
      <p:pic>
        <p:nvPicPr>
          <p:cNvPr id="5" name="Picture 1" descr="C:\Users\admin\Desktop\вставки\1355141587_animaciya-babochki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80728"/>
            <a:ext cx="5652120" cy="6309320"/>
          </a:xfrm>
          <a:prstGeom prst="rect">
            <a:avLst/>
          </a:prstGeom>
          <a:noFill/>
        </p:spPr>
      </p:pic>
      <p:pic>
        <p:nvPicPr>
          <p:cNvPr id="1026" name="Picture 2" descr="https://im0-tub-ua.yandex.net/i?id=2f4c95bca5b9920ffafaf3e565fbe04f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0" y="3573017"/>
            <a:ext cx="4286250" cy="3284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0" y="908720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006C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3331" y="1340768"/>
            <a:ext cx="7397346" cy="25498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Дякуємо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увагу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Карина_и_Милена_Розмысловы-Диво_-_квітка_(mp3sik.ru) (www.mp3cut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71600" y="623731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8667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32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ривет\Desktop\7-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365104"/>
            <a:ext cx="2808312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1514624333_oduvanchiki1024_7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492896"/>
            <a:ext cx="3611893" cy="27089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184940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4293096"/>
            <a:ext cx="2987823" cy="23488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Прямоугольник 6"/>
          <p:cNvSpPr/>
          <p:nvPr/>
        </p:nvSpPr>
        <p:spPr>
          <a:xfrm>
            <a:off x="4355976" y="2276872"/>
            <a:ext cx="457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Квіти,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квіти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... Квіти,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квіти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... </a:t>
            </a:r>
          </a:p>
          <a:p>
            <a:pPr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       Чарівні квіти,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Кольорові, великі </a:t>
            </a:r>
          </a:p>
          <a:p>
            <a:pPr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               й малі...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умієте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душу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зігріти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самі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— 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душа 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uk-UA" dirty="0"/>
          </a:p>
        </p:txBody>
      </p:sp>
      <p:pic>
        <p:nvPicPr>
          <p:cNvPr id="8" name="Рисунок 7" descr="1394116027_1beecf789fed4e421a9e34e1fa528ff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548680"/>
            <a:ext cx="3028144" cy="17008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C:\Users\admin\Desktop\Новая папка (4)\Новая папка\flowers-3.gif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12576" y="188640"/>
            <a:ext cx="4697493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568667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5696" y="683404"/>
            <a:ext cx="7020272" cy="17851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6C00"/>
                </a:solidFill>
              </a:rPr>
              <a:t>Мета  проекту:</a:t>
            </a:r>
            <a:r>
              <a:rPr lang="uk-UA" sz="2000" b="1" dirty="0" smtClean="0">
                <a:solidFill>
                  <a:srgbClr val="006C00"/>
                </a:solidFill>
              </a:rPr>
              <a:t/>
            </a:r>
            <a:br>
              <a:rPr lang="uk-UA" sz="2000" b="1" dirty="0" smtClean="0">
                <a:solidFill>
                  <a:srgbClr val="006C00"/>
                </a:solidFill>
              </a:rPr>
            </a:br>
            <a:r>
              <a:rPr lang="uk-UA" b="1" dirty="0" smtClean="0"/>
              <a:t> вивчення причин руху рослин під  впливом світла;</a:t>
            </a:r>
            <a:br>
              <a:rPr lang="uk-UA" b="1" dirty="0" smtClean="0"/>
            </a:br>
            <a:r>
              <a:rPr lang="uk-UA" b="1" dirty="0" smtClean="0"/>
              <a:t> </a:t>
            </a:r>
            <a:r>
              <a:rPr lang="ru-RU" b="1" dirty="0" err="1" smtClean="0"/>
              <a:t>з'ясувати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таке</a:t>
            </a:r>
            <a:r>
              <a:rPr lang="ru-RU" b="1" dirty="0" smtClean="0"/>
              <a:t> </a:t>
            </a:r>
            <a:r>
              <a:rPr lang="ru-RU" b="1" dirty="0" err="1" smtClean="0"/>
              <a:t>електрика</a:t>
            </a:r>
            <a:r>
              <a:rPr lang="ru-RU" b="1" dirty="0" smtClean="0"/>
              <a:t>, </a:t>
            </a:r>
            <a:r>
              <a:rPr lang="ru-RU" b="1" dirty="0" err="1" smtClean="0"/>
              <a:t>утвор</a:t>
            </a:r>
            <a:r>
              <a:rPr lang="uk-UA" b="1" dirty="0" err="1" smtClean="0"/>
              <a:t>ення</a:t>
            </a:r>
            <a:r>
              <a:rPr lang="uk-UA" b="1" dirty="0" smtClean="0"/>
              <a:t> </a:t>
            </a:r>
            <a:r>
              <a:rPr lang="ru-RU" b="1" dirty="0" err="1" smtClean="0"/>
              <a:t>електрик</a:t>
            </a:r>
            <a:r>
              <a:rPr lang="uk-UA" b="1" dirty="0" smtClean="0"/>
              <a:t>и.</a:t>
            </a:r>
            <a:br>
              <a:rPr lang="uk-UA" b="1" dirty="0" smtClean="0"/>
            </a:b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 </a:t>
            </a:r>
            <a:br>
              <a:rPr lang="uk-UA" b="1" dirty="0" smtClean="0"/>
            </a:br>
            <a:endParaRPr lang="ru-RU" b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05505162"/>
              </p:ext>
            </p:extLst>
          </p:nvPr>
        </p:nvGraphicFramePr>
        <p:xfrm>
          <a:off x="1691680" y="2924944"/>
          <a:ext cx="6864424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3528" y="2437730"/>
            <a:ext cx="2215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6C00"/>
                </a:solidFill>
              </a:rPr>
              <a:t>Завдання роботи:</a:t>
            </a:r>
            <a:endParaRPr lang="ru-RU" sz="2000" dirty="0">
              <a:solidFill>
                <a:srgbClr val="006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8667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9184" y="946585"/>
            <a:ext cx="73448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dirty="0" err="1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Соціальне</a:t>
            </a:r>
            <a:r>
              <a:rPr lang="ru-RU" sz="2400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опитування</a:t>
            </a:r>
            <a:r>
              <a:rPr lang="ru-RU" sz="2400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uk-UA" sz="2400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 початкової </a:t>
            </a:r>
            <a:r>
              <a:rPr lang="ru-RU" sz="2400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2400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6C00"/>
                </a:solidFill>
              </a:rPr>
              <a:t/>
            </a:r>
            <a:br>
              <a:rPr lang="ru-RU" sz="2400" dirty="0" smtClean="0">
                <a:solidFill>
                  <a:srgbClr val="006C00"/>
                </a:solidFill>
              </a:rPr>
            </a:br>
            <a:endParaRPr lang="ru-RU" sz="2400" dirty="0">
              <a:solidFill>
                <a:srgbClr val="006C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45951" y="1797784"/>
            <a:ext cx="50040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вас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вдома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кімнатні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рослини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Скільки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кімнатних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рослин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 вас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будинку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самі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доглядаєте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 ними,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роблять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ваші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батьки?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б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хотіли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рослин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95736" y="3429000"/>
            <a:ext cx="4824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Результати опитування</a:t>
            </a:r>
            <a:endParaRPr lang="ru-RU" sz="2000" dirty="0">
              <a:solidFill>
                <a:srgbClr val="006C00"/>
              </a:solidFill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135968411"/>
              </p:ext>
            </p:extLst>
          </p:nvPr>
        </p:nvGraphicFramePr>
        <p:xfrm>
          <a:off x="1799184" y="3829110"/>
          <a:ext cx="5904656" cy="269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5568667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043110" y="1034569"/>
            <a:ext cx="7128792" cy="20882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7499176" cy="2088232"/>
          </a:xfrm>
        </p:spPr>
        <p:txBody>
          <a:bodyPr>
            <a:normAutofit/>
          </a:bodyPr>
          <a:lstStyle/>
          <a:p>
            <a:pPr algn="l"/>
            <a:r>
              <a:rPr lang="ru-RU" sz="2700" b="1" dirty="0" smtClean="0">
                <a:solidFill>
                  <a:srgbClr val="006C00"/>
                </a:solidFill>
                <a:latin typeface="+mn-lt"/>
              </a:rPr>
              <a:t>                              </a:t>
            </a:r>
            <a:r>
              <a:rPr lang="ru-RU" sz="2700" b="1" dirty="0" err="1" smtClean="0">
                <a:solidFill>
                  <a:srgbClr val="006C00"/>
                </a:solidFill>
                <a:latin typeface="+mn-lt"/>
              </a:rPr>
              <a:t>Завдання</a:t>
            </a:r>
            <a:r>
              <a:rPr lang="ru-RU" sz="2700" b="1" dirty="0" smtClean="0">
                <a:solidFill>
                  <a:srgbClr val="006C00"/>
                </a:solidFill>
                <a:latin typeface="+mn-lt"/>
              </a:rPr>
              <a:t> </a:t>
            </a:r>
            <a:r>
              <a:rPr lang="ru-RU" sz="2700" b="1" dirty="0" err="1">
                <a:solidFill>
                  <a:srgbClr val="006C00"/>
                </a:solidFill>
                <a:latin typeface="+mn-lt"/>
              </a:rPr>
              <a:t>роботи</a:t>
            </a:r>
            <a:r>
              <a:rPr lang="ru-RU" sz="2700" b="1" dirty="0">
                <a:solidFill>
                  <a:srgbClr val="006C00"/>
                </a:solidFill>
                <a:latin typeface="+mn-lt"/>
              </a:rPr>
              <a:t>:</a:t>
            </a:r>
            <a:br>
              <a:rPr lang="ru-RU" sz="2700" b="1" dirty="0">
                <a:solidFill>
                  <a:srgbClr val="006C00"/>
                </a:solidFill>
                <a:latin typeface="+mn-lt"/>
              </a:rPr>
            </a:br>
            <a:r>
              <a:rPr lang="ru-RU" sz="2700" b="1" dirty="0" smtClean="0">
                <a:solidFill>
                  <a:srgbClr val="006C00"/>
                </a:solidFill>
                <a:latin typeface="+mn-lt"/>
              </a:rPr>
              <a:t>          </a:t>
            </a:r>
            <a:r>
              <a:rPr lang="ru-RU" sz="2200" dirty="0" err="1" smtClean="0">
                <a:latin typeface="+mn-lt"/>
              </a:rPr>
              <a:t>вивчити</a:t>
            </a:r>
            <a:r>
              <a:rPr lang="ru-RU" sz="2200" dirty="0" smtClean="0">
                <a:latin typeface="+mn-lt"/>
              </a:rPr>
              <a:t> </a:t>
            </a:r>
            <a:r>
              <a:rPr lang="ru-RU" sz="2200" dirty="0" err="1">
                <a:latin typeface="+mn-lt"/>
              </a:rPr>
              <a:t>літературу</a:t>
            </a:r>
            <a:r>
              <a:rPr lang="ru-RU" sz="2200" dirty="0">
                <a:latin typeface="+mn-lt"/>
              </a:rPr>
              <a:t> за темою </a:t>
            </a:r>
            <a:r>
              <a:rPr lang="ru-RU" sz="2200" dirty="0" err="1">
                <a:latin typeface="+mn-lt"/>
              </a:rPr>
              <a:t>дослідження</a:t>
            </a:r>
            <a:r>
              <a:rPr lang="ru-RU" sz="2200" dirty="0">
                <a:latin typeface="+mn-lt"/>
              </a:rPr>
              <a:t/>
            </a:r>
            <a:br>
              <a:rPr lang="ru-RU" sz="2200" dirty="0">
                <a:latin typeface="+mn-lt"/>
              </a:rPr>
            </a:br>
            <a:r>
              <a:rPr lang="ru-RU" sz="2200" dirty="0" smtClean="0">
                <a:latin typeface="+mn-lt"/>
              </a:rPr>
              <a:t>            провести </a:t>
            </a:r>
            <a:r>
              <a:rPr lang="ru-RU" sz="2200" dirty="0" err="1">
                <a:latin typeface="+mn-lt"/>
              </a:rPr>
              <a:t>спостереження</a:t>
            </a:r>
            <a:r>
              <a:rPr lang="ru-RU" sz="2200" dirty="0">
                <a:latin typeface="+mn-lt"/>
              </a:rPr>
              <a:t> за </a:t>
            </a:r>
            <a:r>
              <a:rPr lang="ru-RU" sz="2200" dirty="0" err="1">
                <a:latin typeface="+mn-lt"/>
              </a:rPr>
              <a:t>рослинами</a:t>
            </a:r>
            <a:r>
              <a:rPr lang="ru-RU" sz="2200" dirty="0">
                <a:latin typeface="+mn-lt"/>
              </a:rPr>
              <a:t/>
            </a:r>
            <a:br>
              <a:rPr lang="ru-RU" sz="2200" dirty="0">
                <a:latin typeface="+mn-lt"/>
              </a:rPr>
            </a:br>
            <a:r>
              <a:rPr lang="ru-RU" sz="2200" dirty="0" smtClean="0">
                <a:latin typeface="+mn-lt"/>
              </a:rPr>
              <a:t>            </a:t>
            </a:r>
            <a:r>
              <a:rPr lang="ru-RU" sz="2200" dirty="0">
                <a:latin typeface="+mn-lt"/>
              </a:rPr>
              <a:t>провести </a:t>
            </a:r>
            <a:r>
              <a:rPr lang="ru-RU" sz="2200" dirty="0" err="1">
                <a:latin typeface="+mn-lt"/>
              </a:rPr>
              <a:t>досліди</a:t>
            </a:r>
            <a:r>
              <a:rPr lang="ru-RU" sz="2200" dirty="0">
                <a:latin typeface="+mn-lt"/>
              </a:rPr>
              <a:t>  з </a:t>
            </a:r>
            <a:r>
              <a:rPr lang="ru-RU" sz="2200" dirty="0" err="1">
                <a:latin typeface="+mn-lt"/>
              </a:rPr>
              <a:t>електричним</a:t>
            </a:r>
            <a:r>
              <a:rPr lang="ru-RU" sz="2200" dirty="0">
                <a:latin typeface="+mn-lt"/>
              </a:rPr>
              <a:t> колом</a:t>
            </a:r>
            <a:br>
              <a:rPr lang="ru-RU" sz="2200" dirty="0">
                <a:latin typeface="+mn-lt"/>
              </a:rPr>
            </a:br>
            <a:r>
              <a:rPr lang="ru-RU" sz="2200" dirty="0" smtClean="0">
                <a:latin typeface="+mn-lt"/>
              </a:rPr>
              <a:t>            </a:t>
            </a:r>
            <a:r>
              <a:rPr lang="ru-RU" sz="2200" dirty="0" err="1" smtClean="0">
                <a:latin typeface="+mn-lt"/>
              </a:rPr>
              <a:t>зробити</a:t>
            </a:r>
            <a:r>
              <a:rPr lang="ru-RU" sz="2200" dirty="0" smtClean="0">
                <a:latin typeface="+mn-lt"/>
              </a:rPr>
              <a:t> </a:t>
            </a:r>
            <a:r>
              <a:rPr lang="ru-RU" sz="2200" dirty="0">
                <a:latin typeface="+mn-lt"/>
              </a:rPr>
              <a:t>макет </a:t>
            </a:r>
            <a:r>
              <a:rPr lang="ru-RU" sz="2200" dirty="0" err="1">
                <a:latin typeface="+mn-lt"/>
              </a:rPr>
              <a:t>зимового</a:t>
            </a:r>
            <a:r>
              <a:rPr lang="ru-RU" sz="2200" dirty="0">
                <a:latin typeface="+mn-lt"/>
              </a:rPr>
              <a:t> саду </a:t>
            </a:r>
            <a:r>
              <a:rPr lang="ru-RU" sz="2200" dirty="0" err="1">
                <a:latin typeface="+mn-lt"/>
              </a:rPr>
              <a:t>із</a:t>
            </a:r>
            <a:r>
              <a:rPr lang="ru-RU" sz="2200" dirty="0">
                <a:latin typeface="+mn-lt"/>
              </a:rPr>
              <a:t> </a:t>
            </a:r>
            <a:r>
              <a:rPr lang="ru-RU" sz="2200" dirty="0" err="1">
                <a:latin typeface="+mn-lt"/>
              </a:rPr>
              <a:t>штучним</a:t>
            </a:r>
            <a:r>
              <a:rPr lang="ru-RU" sz="2200" dirty="0">
                <a:latin typeface="+mn-lt"/>
              </a:rPr>
              <a:t> </a:t>
            </a:r>
            <a:r>
              <a:rPr lang="ru-RU" sz="2200" dirty="0" err="1">
                <a:latin typeface="+mn-lt"/>
              </a:rPr>
              <a:t>освітленням</a:t>
            </a:r>
            <a:r>
              <a:rPr lang="ru-RU" sz="2200" dirty="0">
                <a:latin typeface="+mn-lt"/>
              </a:rPr>
              <a:t> </a:t>
            </a:r>
            <a:endParaRPr lang="uk-UA" sz="2200" dirty="0">
              <a:latin typeface="+mn-lt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71600" y="3122801"/>
            <a:ext cx="7776864" cy="311451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3140968"/>
            <a:ext cx="7992888" cy="3384376"/>
          </a:xfrm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70000" lnSpcReduction="20000"/>
          </a:bodyPr>
          <a:lstStyle/>
          <a:p>
            <a:pPr fontAlgn="base">
              <a:buNone/>
            </a:pPr>
            <a:r>
              <a:rPr lang="uk-UA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     Актуальність проекту:</a:t>
            </a:r>
            <a:endParaRPr lang="uk-UA" dirty="0" smtClean="0">
              <a:solidFill>
                <a:srgbClr val="006C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У нашому житті ми постійно стикаємося з тим, що квітки розкриваються, тягнуться до світла . Нас  зацікавило, як світло впливає на  рух рослин і чи потрібне їм штучне освітлення.   </a:t>
            </a:r>
          </a:p>
          <a:p>
            <a:pPr>
              <a:buNone/>
            </a:pPr>
            <a:r>
              <a:rPr lang="uk-UA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    За тривалістю проведення</a:t>
            </a:r>
            <a:r>
              <a:rPr lang="uk-UA" dirty="0" smtClean="0"/>
              <a:t>: </a:t>
            </a:r>
            <a:r>
              <a:rPr lang="uk-UA" dirty="0" err="1" smtClean="0"/>
              <a:t>середньотривалий</a:t>
            </a:r>
            <a:r>
              <a:rPr lang="uk-UA" dirty="0" smtClean="0"/>
              <a:t>.</a:t>
            </a:r>
          </a:p>
          <a:p>
            <a:pPr>
              <a:buNone/>
            </a:pPr>
            <a:r>
              <a:rPr lang="uk-UA" b="1" dirty="0" smtClean="0">
                <a:solidFill>
                  <a:srgbClr val="006C00"/>
                </a:solidFill>
              </a:rPr>
              <a:t>    Методи дослідження</a:t>
            </a:r>
            <a:r>
              <a:rPr lang="uk-UA" b="1" dirty="0" smtClean="0"/>
              <a:t>:</a:t>
            </a:r>
            <a:r>
              <a:rPr lang="uk-UA" dirty="0" smtClean="0"/>
              <a:t>теоретичні; спостереження; досліди</a:t>
            </a:r>
          </a:p>
          <a:p>
            <a:pPr>
              <a:buNone/>
            </a:pPr>
            <a:r>
              <a:rPr lang="uk-UA" dirty="0" smtClean="0"/>
              <a:t> </a:t>
            </a:r>
            <a:r>
              <a:rPr lang="uk-UA" dirty="0"/>
              <a:t> </a:t>
            </a:r>
            <a:r>
              <a:rPr lang="uk-UA" dirty="0" smtClean="0"/>
              <a:t>  </a:t>
            </a:r>
            <a:r>
              <a:rPr lang="uk-UA" b="1" dirty="0" smtClean="0">
                <a:solidFill>
                  <a:srgbClr val="006C00"/>
                </a:solidFill>
              </a:rPr>
              <a:t>Тип проекту</a:t>
            </a:r>
            <a:r>
              <a:rPr lang="uk-UA" dirty="0" smtClean="0"/>
              <a:t>: і</a:t>
            </a:r>
            <a:r>
              <a:rPr lang="ru-RU" dirty="0" err="1" smtClean="0"/>
              <a:t>нформаційний</a:t>
            </a:r>
            <a:r>
              <a:rPr lang="ru-RU" dirty="0" smtClean="0"/>
              <a:t> , </a:t>
            </a:r>
            <a:r>
              <a:rPr lang="ru-RU" dirty="0" err="1" smtClean="0"/>
              <a:t>науково</a:t>
            </a:r>
            <a:r>
              <a:rPr lang="uk-UA" dirty="0" smtClean="0"/>
              <a:t> - </a:t>
            </a:r>
            <a:r>
              <a:rPr lang="ru-RU" dirty="0" err="1" smtClean="0"/>
              <a:t>дослідницький</a:t>
            </a:r>
            <a:r>
              <a:rPr lang="ru-RU" dirty="0" smtClean="0"/>
              <a:t>, </a:t>
            </a:r>
            <a:r>
              <a:rPr lang="ru-RU" dirty="0" err="1" smtClean="0"/>
              <a:t>колективний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5568667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 rot="1985547">
            <a:off x="1832337" y="1719933"/>
            <a:ext cx="2222993" cy="719378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Юні біологи»</a:t>
            </a:r>
            <a:endParaRPr lang="ru-RU" dirty="0">
              <a:solidFill>
                <a:srgbClr val="006C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692696"/>
            <a:ext cx="15674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6C00"/>
                </a:solidFill>
              </a:rPr>
              <a:t>Робота груп</a:t>
            </a:r>
            <a:endParaRPr lang="ru-RU" sz="2000" dirty="0">
              <a:solidFill>
                <a:srgbClr val="006C00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 rot="2177124">
            <a:off x="3897636" y="1010344"/>
            <a:ext cx="484632" cy="105134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Стрелка вниз 6"/>
          <p:cNvSpPr/>
          <p:nvPr/>
        </p:nvSpPr>
        <p:spPr>
          <a:xfrm>
            <a:off x="4788024" y="1159206"/>
            <a:ext cx="484632" cy="94394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елка вниз 9"/>
          <p:cNvSpPr/>
          <p:nvPr/>
        </p:nvSpPr>
        <p:spPr>
          <a:xfrm rot="18755789">
            <a:off x="5664377" y="1032723"/>
            <a:ext cx="484632" cy="10170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054427"/>
              </p:ext>
            </p:extLst>
          </p:nvPr>
        </p:nvGraphicFramePr>
        <p:xfrm>
          <a:off x="1362162" y="3212976"/>
          <a:ext cx="6851724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Овал 14"/>
          <p:cNvSpPr/>
          <p:nvPr/>
        </p:nvSpPr>
        <p:spPr>
          <a:xfrm>
            <a:off x="4139952" y="2204864"/>
            <a:ext cx="2088232" cy="864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«Юні дослідники»</a:t>
            </a:r>
            <a:endParaRPr lang="ru-RU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6" name="Овал 15"/>
          <p:cNvSpPr/>
          <p:nvPr/>
        </p:nvSpPr>
        <p:spPr>
          <a:xfrm rot="19067004">
            <a:off x="6079743" y="1507275"/>
            <a:ext cx="2180602" cy="828616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dirty="0" smtClean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Дизайнери»</a:t>
            </a:r>
            <a:endParaRPr lang="ru-RU" dirty="0">
              <a:ln>
                <a:solidFill>
                  <a:srgbClr val="C000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8667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I:\Новая папка\flowers-3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354" y="0"/>
            <a:ext cx="94503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75139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4660" y="696872"/>
            <a:ext cx="6563072" cy="114300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«Юні біологи»</a:t>
            </a:r>
            <a:endParaRPr lang="uk-UA" sz="2800" dirty="0">
              <a:solidFill>
                <a:srgbClr val="006C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060848"/>
            <a:ext cx="7643192" cy="4137323"/>
          </a:xfrm>
        </p:spPr>
        <p:txBody>
          <a:bodyPr/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Фототропізм :             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недостаток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освітлення </a:t>
            </a:r>
          </a:p>
          <a:p>
            <a:endParaRPr lang="uk-UA" dirty="0"/>
          </a:p>
        </p:txBody>
      </p:sp>
      <p:pic>
        <p:nvPicPr>
          <p:cNvPr id="4" name="Рисунок 3" descr="20190408_14201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06491" y="476284"/>
            <a:ext cx="2304255" cy="1584176"/>
          </a:xfrm>
          <a:prstGeom prst="ellipse">
            <a:avLst/>
          </a:prstGeom>
          <a:ln w="63500" cap="rnd">
            <a:solidFill>
              <a:srgbClr val="006C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IMG-fb0f68e6397327fd3fb0c5b700eb061c-V.jpg"/>
          <p:cNvPicPr/>
          <p:nvPr/>
        </p:nvPicPr>
        <p:blipFill>
          <a:blip r:embed="rId4" cstate="print"/>
          <a:srcRect t="10356" r="1942" b="7767"/>
          <a:stretch>
            <a:fillRect/>
          </a:stretch>
        </p:blipFill>
        <p:spPr>
          <a:xfrm>
            <a:off x="1043608" y="2636912"/>
            <a:ext cx="2232248" cy="12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20190409_132748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23928" y="2492896"/>
            <a:ext cx="1512168" cy="1728192"/>
          </a:xfrm>
          <a:prstGeom prst="rect">
            <a:avLst/>
          </a:prstGeom>
          <a:ln>
            <a:solidFill>
              <a:srgbClr val="92D05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20190409_132703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80112" y="2492896"/>
            <a:ext cx="1512168" cy="1728192"/>
          </a:xfrm>
          <a:prstGeom prst="rect">
            <a:avLst/>
          </a:prstGeom>
          <a:ln>
            <a:solidFill>
              <a:srgbClr val="92D05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20190405_081919.jpg"/>
          <p:cNvPicPr/>
          <p:nvPr/>
        </p:nvPicPr>
        <p:blipFill>
          <a:blip r:embed="rId7" cstate="print"/>
          <a:srcRect t="42161" r="4710" b="5581"/>
          <a:stretch>
            <a:fillRect/>
          </a:stretch>
        </p:blipFill>
        <p:spPr>
          <a:xfrm>
            <a:off x="7452320" y="2564904"/>
            <a:ext cx="1465511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20190405_132249.jpg"/>
          <p:cNvPicPr/>
          <p:nvPr/>
        </p:nvPicPr>
        <p:blipFill>
          <a:blip r:embed="rId8" cstate="print"/>
          <a:srcRect t="7132"/>
          <a:stretch>
            <a:fillRect/>
          </a:stretch>
        </p:blipFill>
        <p:spPr>
          <a:xfrm>
            <a:off x="467544" y="4509120"/>
            <a:ext cx="295232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92D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" name="Рисунок 12" descr="20190405_132313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12160" y="4581128"/>
            <a:ext cx="2736304" cy="207984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92D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Рисунок 13" descr="20190405_132302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275856" y="4581128"/>
            <a:ext cx="2808312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92D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827584" y="3933056"/>
            <a:ext cx="25713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штучне освітлення 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85568667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988840"/>
            <a:ext cx="7643192" cy="3993307"/>
          </a:xfrm>
        </p:spPr>
        <p:txBody>
          <a:bodyPr/>
          <a:lstStyle/>
          <a:p>
            <a:pPr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« Електричний ланцюг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4" name="Рисунок 3" descr="20190403_142419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9632" y="620688"/>
            <a:ext cx="1857385" cy="1440160"/>
          </a:xfrm>
          <a:prstGeom prst="roundRect">
            <a:avLst/>
          </a:prstGeom>
        </p:spPr>
      </p:pic>
      <p:pic>
        <p:nvPicPr>
          <p:cNvPr id="6" name="Рисунок 5" descr="20190403_14293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9632" y="2564904"/>
            <a:ext cx="2234762" cy="1656184"/>
          </a:xfrm>
          <a:prstGeom prst="ellips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31640" y="4149080"/>
            <a:ext cx="2426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Електробоягузко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/>
          </a:p>
        </p:txBody>
      </p:sp>
      <p:pic>
        <p:nvPicPr>
          <p:cNvPr id="9" name="Рисунок 8" descr="20190409_114450.jpg"/>
          <p:cNvPicPr/>
          <p:nvPr/>
        </p:nvPicPr>
        <p:blipFill>
          <a:blip r:embed="rId5" cstate="print"/>
          <a:srcRect t="14286" r="-3"/>
          <a:stretch>
            <a:fillRect/>
          </a:stretch>
        </p:blipFill>
        <p:spPr>
          <a:xfrm>
            <a:off x="3563888" y="4509120"/>
            <a:ext cx="2440384" cy="2048272"/>
          </a:xfrm>
          <a:prstGeom prst="rect">
            <a:avLst/>
          </a:prstGeom>
        </p:spPr>
      </p:pic>
      <p:pic>
        <p:nvPicPr>
          <p:cNvPr id="11" name="Рисунок 10" descr="20190403_142507(0).jpg"/>
          <p:cNvPicPr/>
          <p:nvPr/>
        </p:nvPicPr>
        <p:blipFill>
          <a:blip r:embed="rId6" cstate="print"/>
          <a:srcRect r="17489" b="653"/>
          <a:stretch>
            <a:fillRect/>
          </a:stretch>
        </p:blipFill>
        <p:spPr>
          <a:xfrm rot="18771624">
            <a:off x="4130462" y="2298113"/>
            <a:ext cx="1800199" cy="1741820"/>
          </a:xfrm>
          <a:prstGeom prst="rect">
            <a:avLst/>
          </a:prstGeom>
        </p:spPr>
      </p:pic>
      <p:pic>
        <p:nvPicPr>
          <p:cNvPr id="12" name="Рисунок 11" descr="20190403_142809.jpg"/>
          <p:cNvPicPr>
            <a:picLocks noChangeAspect="1"/>
          </p:cNvPicPr>
          <p:nvPr/>
        </p:nvPicPr>
        <p:blipFill>
          <a:blip r:embed="rId7" cstate="print"/>
          <a:srcRect r="1517"/>
          <a:stretch>
            <a:fillRect/>
          </a:stretch>
        </p:blipFill>
        <p:spPr>
          <a:xfrm>
            <a:off x="6588224" y="2276872"/>
            <a:ext cx="2304256" cy="1682805"/>
          </a:xfrm>
          <a:prstGeom prst="ellipse">
            <a:avLst/>
          </a:prstGeom>
        </p:spPr>
      </p:pic>
      <p:pic>
        <p:nvPicPr>
          <p:cNvPr id="14" name="Рисунок 13" descr="20190409_114409.jpg"/>
          <p:cNvPicPr/>
          <p:nvPr/>
        </p:nvPicPr>
        <p:blipFill>
          <a:blip r:embed="rId8" cstate="print"/>
          <a:srcRect l="-3803"/>
          <a:stretch>
            <a:fillRect/>
          </a:stretch>
        </p:blipFill>
        <p:spPr>
          <a:xfrm>
            <a:off x="6444208" y="4509120"/>
            <a:ext cx="1919486" cy="2120280"/>
          </a:xfrm>
          <a:prstGeom prst="snip2DiagRect">
            <a:avLst/>
          </a:prstGeom>
        </p:spPr>
      </p:pic>
      <p:pic>
        <p:nvPicPr>
          <p:cNvPr id="15" name="Рисунок 14" descr="20190409_114334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87624" y="4581128"/>
            <a:ext cx="1872208" cy="2071886"/>
          </a:xfrm>
          <a:prstGeom prst="snip2Diag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21223" y="894492"/>
            <a:ext cx="3166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006C00"/>
                </a:solidFill>
                <a:latin typeface="Times New Roman" pitchFamily="18" charset="0"/>
                <a:cs typeface="Times New Roman" pitchFamily="18" charset="0"/>
              </a:rPr>
              <a:t>«Юні дослідники»</a:t>
            </a:r>
            <a:endParaRPr lang="ru-RU" sz="2800" b="1" dirty="0">
              <a:solidFill>
                <a:srgbClr val="006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8667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227</Words>
  <Application>Microsoft Office PowerPoint</Application>
  <PresentationFormat>Экран (4:3)</PresentationFormat>
  <Paragraphs>57</Paragraphs>
  <Slides>12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STEAM-проект  Тема «Вплив природнього та штучного світла на рух рослин»                                                      </vt:lpstr>
      <vt:lpstr>Презентация PowerPoint</vt:lpstr>
      <vt:lpstr>Презентация PowerPoint</vt:lpstr>
      <vt:lpstr>Презентация PowerPoint</vt:lpstr>
      <vt:lpstr>                              Завдання роботи:           вивчити літературу за темою дослідження             провести спостереження за рослинами             провести досліди  з електричним колом             зробити макет зимового саду із штучним освітленням </vt:lpstr>
      <vt:lpstr>Презентация PowerPoint</vt:lpstr>
      <vt:lpstr>Презентация PowerPoint</vt:lpstr>
      <vt:lpstr>«Юні біологи»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 ПРЕЗЕНТАЦІЇ</dc:title>
  <dc:creator>Школа</dc:creator>
  <cp:lastModifiedBy>admin</cp:lastModifiedBy>
  <cp:revision>47</cp:revision>
  <dcterms:created xsi:type="dcterms:W3CDTF">2018-03-11T00:58:44Z</dcterms:created>
  <dcterms:modified xsi:type="dcterms:W3CDTF">2019-04-11T04:17:54Z</dcterms:modified>
</cp:coreProperties>
</file>