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69" r:id="rId17"/>
    <p:sldId id="270" r:id="rId18"/>
    <p:sldId id="276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3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1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9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1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9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0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2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3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ED9A-72C0-443A-BC51-C5439D3ECC2D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5F4DF-3CB1-4A3E-AF41-55E88B346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0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780928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70C0"/>
                </a:solidFill>
              </a:rPr>
              <a:t>Світ меду. </a:t>
            </a:r>
            <a:br>
              <a:rPr lang="uk-UA" sz="5400" b="1" i="1" dirty="0" smtClean="0">
                <a:solidFill>
                  <a:srgbClr val="0070C0"/>
                </a:solidFill>
              </a:rPr>
            </a:br>
            <a:r>
              <a:rPr lang="uk-UA" sz="5400" b="1" i="1" dirty="0" smtClean="0">
                <a:solidFill>
                  <a:srgbClr val="0070C0"/>
                </a:solidFill>
              </a:rPr>
              <a:t>Косметика з меду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1634" y="3789040"/>
            <a:ext cx="6382366" cy="3068960"/>
          </a:xfrm>
        </p:spPr>
        <p:txBody>
          <a:bodyPr>
            <a:normAutofit lnSpcReduction="10000"/>
          </a:bodyPr>
          <a:lstStyle/>
          <a:p>
            <a:endParaRPr lang="uk-UA" sz="2800" dirty="0" smtClean="0">
              <a:solidFill>
                <a:schemeClr val="tx1"/>
              </a:solidFill>
            </a:endParaRP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Виконали: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учениці 3 класу</a:t>
            </a:r>
            <a:endParaRPr lang="uk-UA" sz="2400" dirty="0">
              <a:solidFill>
                <a:srgbClr val="0070C0"/>
              </a:solidFill>
            </a:endParaRP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КЗ «</a:t>
            </a:r>
            <a:r>
              <a:rPr lang="uk-UA" sz="2400" dirty="0" err="1" smtClean="0">
                <a:solidFill>
                  <a:srgbClr val="0070C0"/>
                </a:solidFill>
              </a:rPr>
              <a:t>Малоянисольська</a:t>
            </a:r>
            <a:r>
              <a:rPr lang="uk-UA" sz="2400" dirty="0" smtClean="0">
                <a:solidFill>
                  <a:srgbClr val="0070C0"/>
                </a:solidFill>
              </a:rPr>
              <a:t> ЗОШ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І-ІІІ ступенів </a:t>
            </a:r>
            <a:r>
              <a:rPr lang="uk-UA" sz="2400" dirty="0" err="1" smtClean="0">
                <a:solidFill>
                  <a:srgbClr val="0070C0"/>
                </a:solidFill>
              </a:rPr>
              <a:t>ім.В.В.Балабана</a:t>
            </a:r>
            <a:r>
              <a:rPr lang="uk-UA" sz="2400" dirty="0" smtClean="0">
                <a:solidFill>
                  <a:srgbClr val="0070C0"/>
                </a:solidFill>
              </a:rPr>
              <a:t>»</a:t>
            </a:r>
          </a:p>
          <a:p>
            <a:pPr algn="r"/>
            <a:r>
              <a:rPr lang="uk-UA" sz="2400" dirty="0" err="1" smtClean="0">
                <a:solidFill>
                  <a:srgbClr val="0070C0"/>
                </a:solidFill>
              </a:rPr>
              <a:t>Чавдар</a:t>
            </a:r>
            <a:r>
              <a:rPr lang="uk-UA" sz="2400" dirty="0" smtClean="0">
                <a:solidFill>
                  <a:srgbClr val="0070C0"/>
                </a:solidFill>
              </a:rPr>
              <a:t> Н., </a:t>
            </a:r>
            <a:r>
              <a:rPr lang="uk-UA" sz="2400" dirty="0" err="1" smtClean="0">
                <a:solidFill>
                  <a:srgbClr val="0070C0"/>
                </a:solidFill>
              </a:rPr>
              <a:t>Папазова</a:t>
            </a:r>
            <a:r>
              <a:rPr lang="uk-UA" sz="2400" dirty="0" smtClean="0">
                <a:solidFill>
                  <a:srgbClr val="0070C0"/>
                </a:solidFill>
              </a:rPr>
              <a:t> В.</a:t>
            </a:r>
          </a:p>
          <a:p>
            <a:pPr algn="r"/>
            <a:r>
              <a:rPr lang="uk-UA" sz="2400" dirty="0" smtClean="0">
                <a:solidFill>
                  <a:srgbClr val="0070C0"/>
                </a:solidFill>
              </a:rPr>
              <a:t>Керівник: </a:t>
            </a:r>
            <a:r>
              <a:rPr lang="uk-UA" sz="2400" dirty="0" err="1" smtClean="0">
                <a:solidFill>
                  <a:srgbClr val="0070C0"/>
                </a:solidFill>
              </a:rPr>
              <a:t>Губерна</a:t>
            </a:r>
            <a:r>
              <a:rPr lang="uk-UA" sz="2400" dirty="0" smtClean="0">
                <a:solidFill>
                  <a:srgbClr val="0070C0"/>
                </a:solidFill>
              </a:rPr>
              <a:t> О.В.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b="1" i="1" dirty="0">
                <a:solidFill>
                  <a:srgbClr val="0070C0"/>
                </a:solidFill>
              </a:rPr>
              <a:t>У </a:t>
            </a:r>
            <a:r>
              <a:rPr lang="ru-RU" sz="4000" b="1" i="1" dirty="0" err="1">
                <a:solidFill>
                  <a:srgbClr val="0070C0"/>
                </a:solidFill>
              </a:rPr>
              <a:t>меді</a:t>
            </a:r>
            <a:r>
              <a:rPr lang="ru-RU" sz="4000" b="1" i="1" dirty="0">
                <a:solidFill>
                  <a:srgbClr val="0070C0"/>
                </a:solidFill>
              </a:rPr>
              <a:t> є </a:t>
            </a:r>
            <a:r>
              <a:rPr lang="ru-RU" sz="4000" b="1" i="1" dirty="0" err="1">
                <a:solidFill>
                  <a:srgbClr val="0070C0"/>
                </a:solidFill>
              </a:rPr>
              <a:t>багато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корисних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 smtClean="0">
                <a:solidFill>
                  <a:srgbClr val="0070C0"/>
                </a:solidFill>
              </a:rPr>
              <a:t>речовин</a:t>
            </a:r>
            <a:r>
              <a:rPr lang="ru-RU" sz="4000" b="1" i="1" dirty="0">
                <a:solidFill>
                  <a:srgbClr val="0070C0"/>
                </a:solidFill>
              </a:rPr>
              <a:t>. </a:t>
            </a:r>
            <a:r>
              <a:rPr lang="ru-RU" sz="4000" b="1" i="1" dirty="0" err="1">
                <a:solidFill>
                  <a:srgbClr val="0070C0"/>
                </a:solidFill>
              </a:rPr>
              <a:t>Завдяки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цьому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його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дуже</a:t>
            </a:r>
            <a:r>
              <a:rPr lang="ru-RU" sz="4000" b="1" i="1" dirty="0">
                <a:solidFill>
                  <a:srgbClr val="0070C0"/>
                </a:solidFill>
              </a:rPr>
              <a:t> часто </a:t>
            </a:r>
            <a:r>
              <a:rPr lang="ru-RU" sz="4000" b="1" i="1" dirty="0" err="1">
                <a:solidFill>
                  <a:srgbClr val="0070C0"/>
                </a:solidFill>
              </a:rPr>
              <a:t>використовують</a:t>
            </a:r>
            <a:r>
              <a:rPr lang="ru-RU" sz="4000" b="1" i="1" dirty="0">
                <a:solidFill>
                  <a:srgbClr val="0070C0"/>
                </a:solidFill>
              </a:rPr>
              <a:t> у </a:t>
            </a:r>
            <a:r>
              <a:rPr lang="ru-RU" sz="4000" b="1" i="1" dirty="0" err="1">
                <a:solidFill>
                  <a:srgbClr val="0070C0"/>
                </a:solidFill>
              </a:rPr>
              <a:t>косметиці</a:t>
            </a:r>
            <a:r>
              <a:rPr lang="ru-RU" sz="40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074" name="Picture 2" descr="C:\Users\Asus\Desktop\проект\IMG-50f949570888af79657e2f96e2a27488-V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7"/>
            <a:ext cx="7128792" cy="5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07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Ми вирішили зробити мило з медом в домашніх умовах. 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" y="1686740"/>
            <a:ext cx="6894537" cy="5170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463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0070C0"/>
                </a:solidFill>
              </a:rPr>
              <a:t>Що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потрібно</a:t>
            </a:r>
            <a:r>
              <a:rPr lang="ru-RU" b="1" i="1" dirty="0">
                <a:solidFill>
                  <a:srgbClr val="0070C0"/>
                </a:solidFill>
              </a:rPr>
              <a:t> для </a:t>
            </a:r>
            <a:r>
              <a:rPr lang="ru-RU" b="1" i="1" dirty="0" err="1">
                <a:solidFill>
                  <a:srgbClr val="0070C0"/>
                </a:solidFill>
              </a:rPr>
              <a:t>миловаріння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вдома</a:t>
            </a:r>
            <a:r>
              <a:rPr lang="ru-RU" b="1" i="1" dirty="0" smtClean="0">
                <a:solidFill>
                  <a:srgbClr val="0070C0"/>
                </a:solidFill>
              </a:rPr>
              <a:t>?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96" y="1737320"/>
            <a:ext cx="6827573" cy="5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470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Починаємо працювати!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67" y="1390161"/>
            <a:ext cx="7274898" cy="545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532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48" y="2465512"/>
            <a:ext cx="585665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" y="0"/>
            <a:ext cx="5717828" cy="42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53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Форми змастити олією і вилити </a:t>
            </a:r>
            <a:r>
              <a:rPr lang="uk-UA" b="1" i="1" dirty="0" smtClean="0">
                <a:solidFill>
                  <a:srgbClr val="0070C0"/>
                </a:solidFill>
              </a:rPr>
              <a:t>масу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36771" cy="520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854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Наше мило з медом готове!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88038" cy="5166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57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b="1" i="1" dirty="0">
                <a:solidFill>
                  <a:srgbClr val="0070C0"/>
                </a:solidFill>
                <a:latin typeface="Times New Roman"/>
                <a:ea typeface="Calibri"/>
              </a:rPr>
              <a:t>Ми зробили </a:t>
            </a:r>
            <a:r>
              <a:rPr lang="uk-UA" sz="4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лепбук</a:t>
            </a:r>
            <a:r>
              <a:rPr lang="uk-UA" sz="4000" b="1" i="1" dirty="0">
                <a:solidFill>
                  <a:srgbClr val="0070C0"/>
                </a:solidFill>
                <a:latin typeface="Times New Roman"/>
                <a:ea typeface="Calibri"/>
              </a:rPr>
              <a:t> для першокласників, де ми зібрали інформацію про мед та бджіл.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4455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4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>
                <a:solidFill>
                  <a:srgbClr val="0070C0"/>
                </a:solidFill>
              </a:rPr>
              <a:t>Лепбук</a:t>
            </a:r>
            <a:r>
              <a:rPr lang="uk-UA" b="1" i="1" dirty="0">
                <a:solidFill>
                  <a:srgbClr val="0070C0"/>
                </a:solidFill>
              </a:rPr>
              <a:t> «Світ меду»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3684" y="1615108"/>
            <a:ext cx="5733256" cy="4752528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5164235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4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uk-UA" sz="5400" b="1" i="1" dirty="0" err="1" smtClean="0">
                <a:solidFill>
                  <a:srgbClr val="0070C0"/>
                </a:solidFill>
              </a:rPr>
              <a:t>Лепбук</a:t>
            </a:r>
            <a:r>
              <a:rPr lang="uk-UA" sz="5400" b="1" i="1" dirty="0" smtClean="0">
                <a:solidFill>
                  <a:srgbClr val="0070C0"/>
                </a:solidFill>
              </a:rPr>
              <a:t> «Світ меду»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83" y="1655874"/>
            <a:ext cx="9206684" cy="520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 Мед – це справжнє джерело природньої лікарської сили.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20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err="1" smtClean="0">
                <a:solidFill>
                  <a:srgbClr val="0070C0"/>
                </a:solidFill>
              </a:rPr>
              <a:t>Лепбук</a:t>
            </a:r>
            <a:r>
              <a:rPr lang="uk-UA" sz="6000" b="1" i="1" dirty="0" smtClean="0">
                <a:solidFill>
                  <a:srgbClr val="0070C0"/>
                </a:solidFill>
              </a:rPr>
              <a:t> «Світ меду»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069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53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Дякуємо за увагу!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228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971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 Слово «мед» має єврейське походження. Ми дослідили, що його можна перекласти як «чари» або «наділений магією».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95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Щоб дослідити звідки береться мед, ми вирушили на пасіку </a:t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b="1" i="1" dirty="0" smtClean="0">
                <a:solidFill>
                  <a:srgbClr val="0070C0"/>
                </a:solidFill>
              </a:rPr>
              <a:t> М.І.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38272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5" y="1754464"/>
            <a:ext cx="3744000" cy="49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116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1" y="260648"/>
            <a:ext cx="6446231" cy="144016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0070C0"/>
                </a:solidFill>
              </a:rPr>
              <a:t>Пасічник розповів нам, що у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меда</a:t>
            </a:r>
            <a:r>
              <a:rPr lang="uk-UA" sz="3600" b="1" i="1" dirty="0" smtClean="0">
                <a:solidFill>
                  <a:srgbClr val="0070C0"/>
                </a:solidFill>
              </a:rPr>
              <a:t> є три вороги: волога, світло та висока температура. 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88840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84" y="3339193"/>
            <a:ext cx="4736736" cy="355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944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0070C0"/>
                </a:solidFill>
              </a:rPr>
              <a:t>Пестициди, якими обробляють рослини на полях,отруюють бджіл, що приносять пилок до вуликів і заражають молодих комах. І це – екологічна проблема нашого регіону. 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816424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85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3600" b="1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Свої враження від екскурсії на уроці образотворчого мистецтва ми перенесли на папір.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" y="148478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955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i="1" dirty="0">
                <a:solidFill>
                  <a:srgbClr val="0070C0"/>
                </a:solidFill>
              </a:rPr>
              <a:t>Після екскурсії у нас виникло питання: «А який мед якісний?». Ми провели досліди з якості меду.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199"/>
            <a:ext cx="3699000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199"/>
            <a:ext cx="3699000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96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rgbClr val="0070C0"/>
                </a:solidFill>
              </a:rPr>
              <a:t>Взяли три зразки меду: з магазину, з ринку та з пасіки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sz="3600" b="1" i="1" dirty="0" smtClean="0">
                <a:solidFill>
                  <a:srgbClr val="0070C0"/>
                </a:solidFill>
              </a:rPr>
              <a:t> </a:t>
            </a:r>
            <a:r>
              <a:rPr lang="uk-UA" sz="3600" b="1" i="1" dirty="0">
                <a:solidFill>
                  <a:srgbClr val="0070C0"/>
                </a:solidFill>
              </a:rPr>
              <a:t>М.І. </a:t>
            </a: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uk-UA" sz="3600" b="1" i="1" dirty="0">
                <a:solidFill>
                  <a:srgbClr val="0070C0"/>
                </a:solidFill>
              </a:rPr>
              <a:t>   Висновок: мед з пасіки </a:t>
            </a:r>
            <a:r>
              <a:rPr lang="uk-UA" sz="3600" b="1" i="1" dirty="0" err="1" smtClean="0">
                <a:solidFill>
                  <a:srgbClr val="0070C0"/>
                </a:solidFill>
              </a:rPr>
              <a:t>Чавдар</a:t>
            </a:r>
            <a:r>
              <a:rPr lang="uk-UA" sz="3600" b="1" i="1" dirty="0" smtClean="0">
                <a:solidFill>
                  <a:srgbClr val="0070C0"/>
                </a:solidFill>
              </a:rPr>
              <a:t> М.І</a:t>
            </a:r>
            <a:r>
              <a:rPr lang="uk-UA" sz="3600" b="1" i="1" dirty="0">
                <a:solidFill>
                  <a:srgbClr val="0070C0"/>
                </a:solidFill>
              </a:rPr>
              <a:t>. є найякіснішим. 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 descr="C:\Users\Asus\Desktop\Стем-проект\проект фото\IMG-6d2da432eded94ea183096ae38baf5c5-V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6000"/>
            <a:ext cx="3708000" cy="49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6000"/>
            <a:ext cx="3688916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99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249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Світ меду.  Косметика з меду</vt:lpstr>
      <vt:lpstr> Мед – це справжнє джерело природньої лікарської сили. </vt:lpstr>
      <vt:lpstr> Слово «мед» має єврейське походження. Ми дослідили, що його можна перекласти як «чари» або «наділений магією». </vt:lpstr>
      <vt:lpstr>Щоб дослідити звідки береться мед, ми вирушили на пасіку  Чавдар М.І.</vt:lpstr>
      <vt:lpstr>Пасічник розповів нам, що у меда є три вороги: волога, світло та висока температура. </vt:lpstr>
      <vt:lpstr>Пестициди, якими обробляють рослини на полях,отруюють бджіл, що приносять пилок до вуликів і заражають молодих комах. І це – екологічна проблема нашого регіону.  </vt:lpstr>
      <vt:lpstr> Свої враження від екскурсії на уроці образотворчого мистецтва ми перенесли на папір. </vt:lpstr>
      <vt:lpstr>Після екскурсії у нас виникло питання: «А який мед якісний?». Ми провели досліди з якості меду. </vt:lpstr>
      <vt:lpstr>Взяли три зразки меду: з магазину, з ринку та з пасіки Чавдар М.І.     Висновок: мед з пасіки Чавдар М.І. є найякіснішим.  </vt:lpstr>
      <vt:lpstr> У меді є багато корисних речовин. Завдяки цьому його дуже часто використовують у косметиці.</vt:lpstr>
      <vt:lpstr>Ми вирішили зробити мило з медом в домашніх умовах. </vt:lpstr>
      <vt:lpstr>Що потрібно для миловаріння вдома?</vt:lpstr>
      <vt:lpstr>Починаємо працювати!</vt:lpstr>
      <vt:lpstr>Презентация PowerPoint</vt:lpstr>
      <vt:lpstr>Форми змастити олією і вилити масу</vt:lpstr>
      <vt:lpstr>Наше мило з медом готове!</vt:lpstr>
      <vt:lpstr>Презентация PowerPoint</vt:lpstr>
      <vt:lpstr>Лепбук «Світ меду»</vt:lpstr>
      <vt:lpstr>Лепбук «Світ меду»</vt:lpstr>
      <vt:lpstr>Лепбук «Світ меду»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18</cp:revision>
  <dcterms:created xsi:type="dcterms:W3CDTF">2019-04-07T18:16:24Z</dcterms:created>
  <dcterms:modified xsi:type="dcterms:W3CDTF">2019-04-10T14:05:55Z</dcterms:modified>
</cp:coreProperties>
</file>