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78" r:id="rId2"/>
    <p:sldId id="279" r:id="rId3"/>
    <p:sldId id="283" r:id="rId4"/>
    <p:sldId id="280" r:id="rId5"/>
    <p:sldId id="281" r:id="rId6"/>
    <p:sldId id="28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255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16D6-90DD-4AF3-B2FE-FD9567FCD628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8A34-D964-425F-800F-A12F4D099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375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16D6-90DD-4AF3-B2FE-FD9567FCD628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8A34-D964-425F-800F-A12F4D099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422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16D6-90DD-4AF3-B2FE-FD9567FCD628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8A34-D964-425F-800F-A12F4D0990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4528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16D6-90DD-4AF3-B2FE-FD9567FCD628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8A34-D964-425F-800F-A12F4D099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325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16D6-90DD-4AF3-B2FE-FD9567FCD628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8A34-D964-425F-800F-A12F4D0990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2796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16D6-90DD-4AF3-B2FE-FD9567FCD628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8A34-D964-425F-800F-A12F4D099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22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16D6-90DD-4AF3-B2FE-FD9567FCD628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8A34-D964-425F-800F-A12F4D099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504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16D6-90DD-4AF3-B2FE-FD9567FCD628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8A34-D964-425F-800F-A12F4D099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81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16D6-90DD-4AF3-B2FE-FD9567FCD628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8A34-D964-425F-800F-A12F4D099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18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16D6-90DD-4AF3-B2FE-FD9567FCD628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8A34-D964-425F-800F-A12F4D099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27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16D6-90DD-4AF3-B2FE-FD9567FCD628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8A34-D964-425F-800F-A12F4D099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654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16D6-90DD-4AF3-B2FE-FD9567FCD628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8A34-D964-425F-800F-A12F4D099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23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16D6-90DD-4AF3-B2FE-FD9567FCD628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8A34-D964-425F-800F-A12F4D099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6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16D6-90DD-4AF3-B2FE-FD9567FCD628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8A34-D964-425F-800F-A12F4D099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16D6-90DD-4AF3-B2FE-FD9567FCD628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8A34-D964-425F-800F-A12F4D099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850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16D6-90DD-4AF3-B2FE-FD9567FCD628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8A34-D964-425F-800F-A12F4D099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525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716D6-90DD-4AF3-B2FE-FD9567FCD628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3F38A34-D964-425F-800F-A12F4D0990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46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Lenovo\AppData\Local\Microsoft\Windows\INetCache\Content.Word\IMG_20190411_1704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591" y="1869898"/>
            <a:ext cx="3281691" cy="455700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Рисунок 1" descr="Фото1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7"/>
          <a:stretch>
            <a:fillRect/>
          </a:stretch>
        </p:blipFill>
        <p:spPr bwMode="auto">
          <a:xfrm>
            <a:off x="391236" y="1869898"/>
            <a:ext cx="8188514" cy="4557005"/>
          </a:xfrm>
          <a:prstGeom prst="rect">
            <a:avLst/>
          </a:prstGeom>
          <a:solidFill>
            <a:srgbClr val="0000FF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1236" y="0"/>
            <a:ext cx="8846063" cy="4017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5516" y="5687746"/>
            <a:ext cx="9710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Комунальний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заклад «</a:t>
            </a:r>
            <a:r>
              <a:rPr lang="ru-RU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Новокраснівська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загальноосвітня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школа І-ІІІ </a:t>
            </a:r>
            <a:r>
              <a:rPr lang="ru-RU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ступенів</a:t>
            </a:r>
            <a:endParaRPr lang="ru-RU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Нікольської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районної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ради </a:t>
            </a:r>
            <a:r>
              <a:rPr lang="ru-RU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Донецької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області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</a:t>
            </a:r>
          </a:p>
          <a:p>
            <a:pPr algn="ctr"/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Підготували 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учні 3 класу, С.ТЕРЕХОВА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13" y="461744"/>
            <a:ext cx="98652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«ЗЕЛЕНИЙ КЛАС»</a:t>
            </a:r>
            <a:endParaRPr lang="ru-RU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5904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Lenovo\AppData\Local\Microsoft\Windows\INetCache\Content.Word\IMG_20190401_11424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419" y="300818"/>
            <a:ext cx="4471348" cy="3001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Lenovo\AppData\Local\Microsoft\Windows\INetCache\Content.Word\IMG_20190401_1137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9" y="3657599"/>
            <a:ext cx="4286977" cy="3086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Lenovo\AppData\Local\Microsoft\Windows\INetCache\Content.Word\IMG_20190401_11373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234" y="3725838"/>
            <a:ext cx="4260855" cy="2949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ÐÐ°ÑÑÐ¸Ð½ÐºÐ¸ Ð¿Ð¾ Ð·Ð°Ð¿ÑÐ¾ÑÑ ÐºÑÐ¼Ð½Ð°ÑÐ½Ñ ÐºÐ²ÑÑÐ¸ Ð² ÐºÐ»Ð°ÑÑ ÑÐ¾ÑÐ¾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7" t="6414" r="25919" b="12771"/>
          <a:stretch/>
        </p:blipFill>
        <p:spPr bwMode="auto">
          <a:xfrm>
            <a:off x="176713" y="576292"/>
            <a:ext cx="1933895" cy="24509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Lenovo\Desktop\Проект 2019\katalog-kimnatnuh-roslun-z-fotografiymu-25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662" y="606105"/>
            <a:ext cx="3161853" cy="227357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264549" y="3087514"/>
            <a:ext cx="88633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Якось</a:t>
            </a:r>
            <a:r>
              <a:rPr lang="ru-RU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36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взимку</a:t>
            </a:r>
            <a:r>
              <a:rPr lang="ru-RU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у нас в </a:t>
            </a:r>
            <a:r>
              <a:rPr lang="ru-RU" sz="36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класі</a:t>
            </a:r>
            <a:r>
              <a:rPr lang="ru-RU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36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бесіда</a:t>
            </a:r>
            <a:r>
              <a:rPr lang="ru-RU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36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була</a:t>
            </a:r>
            <a:r>
              <a:rPr lang="ru-RU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</a:t>
            </a:r>
            <a:endParaRPr lang="ru-RU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Рисунок 6" descr="C:\Users\Lenovo\Desktop\Проект 2019\669892d6a2699eca63c06df313368ba4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0" t="25442" r="25920" b="8496"/>
          <a:stretch/>
        </p:blipFill>
        <p:spPr bwMode="auto">
          <a:xfrm>
            <a:off x="2110609" y="7465"/>
            <a:ext cx="1765054" cy="21448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69509" y="6520541"/>
            <a:ext cx="4437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Підготували  учні 3 класу, С.ТЕРЕХОВА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1236" y="0"/>
            <a:ext cx="8846063" cy="40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7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Lenovo\AppData\Local\Microsoft\Windows\INetCache\Content.Word\IMG_20190411_16453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24" y="102503"/>
            <a:ext cx="4332605" cy="5777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Lenovo\AppData\Local\Microsoft\Windows\INetCache\Content.Word\IMG_20190411_16571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3" t="5136" r="2080"/>
          <a:stretch/>
        </p:blipFill>
        <p:spPr bwMode="auto">
          <a:xfrm>
            <a:off x="4662153" y="102503"/>
            <a:ext cx="2987898" cy="443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Lenovo\AppData\Local\Microsoft\Windows\INetCache\Content.Word\IMG_20190411_16585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1" r="744" b="13413"/>
          <a:stretch/>
        </p:blipFill>
        <p:spPr bwMode="auto">
          <a:xfrm>
            <a:off x="6851561" y="3928055"/>
            <a:ext cx="4793958" cy="26337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Lenovo\AppData\Local\Microsoft\Windows\INetCache\Content.Word\IMG_20190401_113456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8" r="3471" b="10419"/>
          <a:stretch/>
        </p:blipFill>
        <p:spPr bwMode="auto">
          <a:xfrm>
            <a:off x="7268223" y="772732"/>
            <a:ext cx="4580340" cy="30007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2327" y="5969575"/>
            <a:ext cx="67024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 </a:t>
            </a:r>
            <a:r>
              <a:rPr lang="ru-RU" sz="48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унас</a:t>
            </a:r>
            <a:r>
              <a:rPr lang="ru-RU" sz="4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48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рослин</a:t>
            </a:r>
            <a:r>
              <a:rPr lang="ru-RU" sz="4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48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багато</a:t>
            </a:r>
            <a:r>
              <a:rPr lang="ru-RU" sz="4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</a:t>
            </a:r>
            <a:endParaRPr lang="ru-RU" sz="4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50051" y="6488668"/>
            <a:ext cx="4437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Підготували  учні 3 класу, С.ТЕРЕХОВА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1236" y="0"/>
            <a:ext cx="8846063" cy="40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4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Lenovo\Pictures\Новая папка\IMG_20181016_09051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77" b="26240"/>
          <a:stretch/>
        </p:blipFill>
        <p:spPr bwMode="auto">
          <a:xfrm>
            <a:off x="169155" y="940158"/>
            <a:ext cx="9502879" cy="55787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00872"/>
            <a:ext cx="98892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 </a:t>
            </a:r>
            <a:r>
              <a:rPr lang="ru-RU" sz="40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Галявині</a:t>
            </a:r>
            <a:r>
              <a:rPr lang="ru-RU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40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казок</a:t>
            </a:r>
            <a:r>
              <a:rPr lang="ru-RU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часто ми </a:t>
            </a:r>
            <a:r>
              <a:rPr lang="ru-RU" sz="40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збирались</a:t>
            </a:r>
            <a:r>
              <a:rPr lang="ru-RU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</a:t>
            </a:r>
            <a:endParaRPr lang="ru-RU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54118" y="6488668"/>
            <a:ext cx="4437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Підготували  учні 3 класу, С.ТЕРЕХОВА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562" y="0"/>
            <a:ext cx="8846063" cy="40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4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Lenovo\Pictures\Новая папка\IMG_20181016_09042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1" t="-306" r="2297" b="306"/>
          <a:stretch/>
        </p:blipFill>
        <p:spPr bwMode="auto">
          <a:xfrm flipH="1">
            <a:off x="643944" y="401744"/>
            <a:ext cx="5292832" cy="501641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218224" y="5534561"/>
            <a:ext cx="584486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Зразу ж </a:t>
            </a:r>
            <a:r>
              <a:rPr lang="ru-RU" sz="40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сіли</a:t>
            </a:r>
            <a:r>
              <a:rPr lang="ru-RU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за </a:t>
            </a:r>
            <a:r>
              <a:rPr lang="ru-RU" sz="40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ті</a:t>
            </a:r>
            <a:r>
              <a:rPr lang="ru-RU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40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парти</a:t>
            </a:r>
            <a:endParaRPr lang="ru-RU" sz="40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uk-UA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І </a:t>
            </a:r>
            <a:r>
              <a:rPr lang="uk-UA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давай</a:t>
            </a:r>
            <a:r>
              <a:rPr lang="uk-UA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фантазувати…</a:t>
            </a:r>
            <a:endParaRPr lang="ru-RU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Рисунок 3" descr="C:\Users\Lenovo\Pictures\Новая папка\IMG_20181016_09042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1" t="-306" r="2297" b="306"/>
          <a:stretch/>
        </p:blipFill>
        <p:spPr bwMode="auto">
          <a:xfrm>
            <a:off x="5936777" y="401744"/>
            <a:ext cx="5010266" cy="50164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754118" y="6488668"/>
            <a:ext cx="4437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Підготували  учні 3 класу, С.ТЕРЕХОВА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1236" y="0"/>
            <a:ext cx="8846063" cy="40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8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563" y="566384"/>
            <a:ext cx="6291616" cy="62916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6336991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Ка</a:t>
            </a:r>
            <a:r>
              <a:rPr lang="ru-RU" sz="7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ле</a:t>
            </a:r>
            <a:r>
              <a:rPr lang="ru-RU" sz="7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йд</a:t>
            </a:r>
            <a:r>
              <a:rPr lang="ru-RU" sz="7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ос</a:t>
            </a:r>
            <a:r>
              <a:rPr lang="ru-RU" sz="7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ко</a:t>
            </a:r>
            <a:r>
              <a:rPr lang="ru-RU" sz="7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п</a:t>
            </a:r>
            <a:r>
              <a:rPr lang="ru-RU" sz="7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  <a:p>
            <a:pPr algn="ctr"/>
            <a:r>
              <a:rPr lang="ru-RU" sz="72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і</a:t>
            </a:r>
            <a:r>
              <a:rPr lang="ru-RU" sz="72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де</a:t>
            </a:r>
            <a:r>
              <a:rPr lang="ru-RU" sz="72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й</a:t>
            </a:r>
            <a:endParaRPr lang="ru-RU" sz="72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  <a:p>
            <a:pPr algn="ctr"/>
            <a:r>
              <a:rPr lang="uk-UA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від </a:t>
            </a:r>
          </a:p>
          <a:p>
            <a:pPr algn="ctr"/>
            <a:r>
              <a:rPr lang="uk-UA" sz="4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новокраснівських</a:t>
            </a:r>
            <a:endParaRPr lang="uk-UA" sz="4000" b="1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uk-UA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дітей</a:t>
            </a:r>
            <a:endParaRPr lang="ru-RU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4293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359</TotalTime>
  <Words>87</Words>
  <Application>Microsoft Office PowerPoint</Application>
  <PresentationFormat>Широкоэкранный</PresentationFormat>
  <Paragraphs>19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Kristin</dc:creator>
  <cp:lastModifiedBy>Lenovo</cp:lastModifiedBy>
  <cp:revision>35</cp:revision>
  <dcterms:created xsi:type="dcterms:W3CDTF">2019-03-24T19:29:01Z</dcterms:created>
  <dcterms:modified xsi:type="dcterms:W3CDTF">2019-04-11T21:08:19Z</dcterms:modified>
</cp:coreProperties>
</file>