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8" r:id="rId5"/>
    <p:sldId id="268" r:id="rId6"/>
    <p:sldId id="269" r:id="rId7"/>
    <p:sldId id="270" r:id="rId8"/>
    <p:sldId id="264" r:id="rId9"/>
    <p:sldId id="271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0D99-5B54-4E6F-8C10-5922FFB32B5F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818C-3FFF-4D1E-9B4C-01DA12A5E00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279294434"/>
      </p:ext>
    </p:extLst>
  </p:cSld>
  <p:clrMapOvr>
    <a:masterClrMapping/>
  </p:clrMapOvr>
  <p:transition spd="med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0D99-5B54-4E6F-8C10-5922FFB32B5F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818C-3FFF-4D1E-9B4C-01DA12A5E00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1504962579"/>
      </p:ext>
    </p:extLst>
  </p:cSld>
  <p:clrMapOvr>
    <a:masterClrMapping/>
  </p:clrMapOvr>
  <p:transition spd="med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0D99-5B54-4E6F-8C10-5922FFB32B5F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818C-3FFF-4D1E-9B4C-01DA12A5E00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49552925"/>
      </p:ext>
    </p:extLst>
  </p:cSld>
  <p:clrMapOvr>
    <a:masterClrMapping/>
  </p:clrMapOvr>
  <p:transition spd="med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0D99-5B54-4E6F-8C10-5922FFB32B5F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818C-3FFF-4D1E-9B4C-01DA12A5E00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03645747"/>
      </p:ext>
    </p:extLst>
  </p:cSld>
  <p:clrMapOvr>
    <a:masterClrMapping/>
  </p:clrMapOvr>
  <p:transition spd="med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0D99-5B54-4E6F-8C10-5922FFB32B5F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818C-3FFF-4D1E-9B4C-01DA12A5E00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674785858"/>
      </p:ext>
    </p:extLst>
  </p:cSld>
  <p:clrMapOvr>
    <a:masterClrMapping/>
  </p:clrMapOvr>
  <p:transition spd="med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0D99-5B54-4E6F-8C10-5922FFB32B5F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818C-3FFF-4D1E-9B4C-01DA12A5E00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839855715"/>
      </p:ext>
    </p:extLst>
  </p:cSld>
  <p:clrMapOvr>
    <a:masterClrMapping/>
  </p:clrMapOvr>
  <p:transition spd="med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0D99-5B54-4E6F-8C10-5922FFB32B5F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818C-3FFF-4D1E-9B4C-01DA12A5E00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330533190"/>
      </p:ext>
    </p:extLst>
  </p:cSld>
  <p:clrMapOvr>
    <a:masterClrMapping/>
  </p:clrMapOvr>
  <p:transition spd="med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0D99-5B54-4E6F-8C10-5922FFB32B5F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818C-3FFF-4D1E-9B4C-01DA12A5E00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2591768"/>
      </p:ext>
    </p:extLst>
  </p:cSld>
  <p:clrMapOvr>
    <a:masterClrMapping/>
  </p:clrMapOvr>
  <p:transition spd="med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0D99-5B54-4E6F-8C10-5922FFB32B5F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818C-3FFF-4D1E-9B4C-01DA12A5E00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41025746"/>
      </p:ext>
    </p:extLst>
  </p:cSld>
  <p:clrMapOvr>
    <a:masterClrMapping/>
  </p:clrMapOvr>
  <p:transition spd="med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0D99-5B54-4E6F-8C10-5922FFB32B5F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818C-3FFF-4D1E-9B4C-01DA12A5E00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2007422357"/>
      </p:ext>
    </p:extLst>
  </p:cSld>
  <p:clrMapOvr>
    <a:masterClrMapping/>
  </p:clrMapOvr>
  <p:transition spd="med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80D99-5B54-4E6F-8C10-5922FFB32B5F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E818C-3FFF-4D1E-9B4C-01DA12A5E00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90482111"/>
      </p:ext>
    </p:extLst>
  </p:cSld>
  <p:clrMapOvr>
    <a:masterClrMapping/>
  </p:clrMapOvr>
  <p:transition spd="med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80D99-5B54-4E6F-8C10-5922FFB32B5F}" type="datetimeFigureOut">
              <a:rPr lang="uk-UA" smtClean="0"/>
              <a:pPr/>
              <a:t>12.04.2019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E818C-3FFF-4D1E-9B4C-01DA12A5E004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069566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500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371745"/>
            <a:ext cx="6858000" cy="2387600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ВИДИ ЛЯЛЬОК</a:t>
            </a:r>
            <a:endParaRPr lang="uk-UA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661756"/>
      </p:ext>
    </p:extLst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804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Лялька маріонетка</a:t>
            </a:r>
            <a:endParaRPr lang="uk-UA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126" name="Picture 6" descr="https://ds03.infourok.ru/uploads/ex/07b8/000251a7-8351cd3f/img2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6711" y="1535101"/>
            <a:ext cx="5822084" cy="436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27950197"/>
      </p:ext>
    </p:extLst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804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Планшетна лялька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6146" name="Picture 2" descr="https://ds03.infourok.ru/uploads/ex/07b8/000251a7-8351cd3f/img3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1549" y="1465605"/>
            <a:ext cx="5808230" cy="4356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7359527"/>
      </p:ext>
    </p:extLst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804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Ляльки </a:t>
            </a:r>
            <a:r>
              <a:rPr lang="uk-UA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велікани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Picture 6" descr="https://ds03.infourok.ru/uploads/ex/07b8/000251a7-8351cd3f/img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186" y="1499174"/>
            <a:ext cx="6050902" cy="453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16735541"/>
      </p:ext>
    </p:extLst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804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Тростинова </a:t>
            </a:r>
            <a:b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</a:br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(яванська) лялька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299" y="2190421"/>
            <a:ext cx="6653891" cy="3701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668572"/>
      </p:ext>
    </p:extLst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804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Лялька театру тіней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8198" name="Picture 6" descr="https://ds03.infourok.ru/uploads/ex/07b8/000251a7-8351cd3f/img4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724" y="1600980"/>
            <a:ext cx="6251575" cy="468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78095535"/>
      </p:ext>
    </p:extLst>
  </p:cSld>
  <p:clrMapOvr>
    <a:masterClrMapping/>
  </p:clrMapOvr>
  <p:transition spd="med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804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790" y="317730"/>
            <a:ext cx="7886700" cy="1325563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FF0000"/>
                </a:solidFill>
                <a:latin typeface="Georgia" panose="02040502050405020303" pitchFamily="18" charset="0"/>
                <a:cs typeface="Times New Roman" pitchFamily="18" charset="0"/>
              </a:rPr>
              <a:t>Оригінальна лялька — «</a:t>
            </a:r>
            <a:r>
              <a:rPr lang="ru-RU" b="1" i="1" dirty="0" err="1">
                <a:solidFill>
                  <a:srgbClr val="FF0000"/>
                </a:solidFill>
                <a:latin typeface="Georgia" panose="02040502050405020303" pitchFamily="18" charset="0"/>
                <a:cs typeface="Times New Roman" pitchFamily="18" charset="0"/>
              </a:rPr>
              <a:t>пальцева</a:t>
            </a:r>
            <a:r>
              <a:rPr lang="ru-RU" b="1" i="1" dirty="0">
                <a:solidFill>
                  <a:srgbClr val="FF0000"/>
                </a:solidFill>
                <a:latin typeface="Georgia" panose="02040502050405020303" pitchFamily="18" charset="0"/>
                <a:cs typeface="Times New Roman" pitchFamily="18" charset="0"/>
              </a:rPr>
              <a:t>»</a:t>
            </a:r>
            <a:endParaRPr lang="uk-UA" b="1" i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6106" y="1799500"/>
            <a:ext cx="6779823" cy="40678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9482" y="1638374"/>
            <a:ext cx="6921305" cy="461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9931068"/>
      </p:ext>
    </p:extLst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804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solidFill>
                  <a:srgbClr val="FF0000"/>
                </a:solidFill>
                <a:latin typeface="Georgia" panose="02040502050405020303" pitchFamily="18" charset="0"/>
              </a:rPr>
              <a:t>Лялька </a:t>
            </a:r>
            <a:r>
              <a:rPr lang="uk-UA" b="1" i="1" dirty="0" err="1" smtClean="0">
                <a:solidFill>
                  <a:srgbClr val="FF0000"/>
                </a:solidFill>
                <a:latin typeface="Georgia" panose="02040502050405020303" pitchFamily="18" charset="0"/>
              </a:rPr>
              <a:t>перчаточна</a:t>
            </a:r>
            <a:endParaRPr lang="uk-UA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02" t="11217" r="9165" b="17780"/>
          <a:stretch/>
        </p:blipFill>
        <p:spPr>
          <a:xfrm>
            <a:off x="789708" y="2055815"/>
            <a:ext cx="7233211" cy="4336038"/>
          </a:xfrm>
        </p:spPr>
      </p:pic>
    </p:spTree>
    <p:extLst>
      <p:ext uri="{BB962C8B-B14F-4D97-AF65-F5344CB8AC3E}">
        <p14:creationId xmlns:p14="http://schemas.microsoft.com/office/powerpoint/2010/main" xmlns="" val="2610805626"/>
      </p:ext>
    </p:extLst>
  </p:cSld>
  <p:clrMapOvr>
    <a:masterClrMapping/>
  </p:clrMapOvr>
  <p:transition spd="med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804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Дякую за увагу!</a:t>
            </a:r>
            <a:endParaRPr lang="uk-UA" sz="54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0577" y="1898507"/>
            <a:ext cx="5217968" cy="4384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84320250"/>
      </p:ext>
    </p:ext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20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ВИДИ ЛЯЛЬОК</vt:lpstr>
      <vt:lpstr>Лялька маріонетка</vt:lpstr>
      <vt:lpstr>Планшетна лялька</vt:lpstr>
      <vt:lpstr>Ляльки велікани</vt:lpstr>
      <vt:lpstr>Тростинова  (яванська) лялька</vt:lpstr>
      <vt:lpstr>Лялька театру тіней</vt:lpstr>
      <vt:lpstr>Оригінальна лялька — «пальцева»</vt:lpstr>
      <vt:lpstr>Лялька перчаточна</vt:lpstr>
      <vt:lpstr>Дякую за увагу!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Тесля Раиса</cp:lastModifiedBy>
  <cp:revision>13</cp:revision>
  <dcterms:created xsi:type="dcterms:W3CDTF">2019-04-05T18:24:50Z</dcterms:created>
  <dcterms:modified xsi:type="dcterms:W3CDTF">2019-04-12T03:57:36Z</dcterms:modified>
</cp:coreProperties>
</file>