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3" r:id="rId8"/>
    <p:sldId id="272" r:id="rId9"/>
    <p:sldId id="266" r:id="rId10"/>
    <p:sldId id="264" r:id="rId11"/>
    <p:sldId id="265" r:id="rId12"/>
    <p:sldId id="270" r:id="rId13"/>
    <p:sldId id="271" r:id="rId14"/>
    <p:sldId id="273" r:id="rId15"/>
    <p:sldId id="275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9F9FB"/>
    <a:srgbClr val="F18E6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11" autoAdjust="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Irina\Desktop\Презентація Я і моя сім'я\12c2U60H5A0-29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7916416" cy="1152128"/>
          </a:xfrm>
        </p:spPr>
        <p:txBody>
          <a:bodyPr>
            <a:noAutofit/>
          </a:bodyPr>
          <a:lstStyle/>
          <a:p>
            <a:r>
              <a:rPr lang="uk-UA" sz="9600" dirty="0" smtClean="0">
                <a:solidFill>
                  <a:srgbClr val="FF0000"/>
                </a:solidFill>
                <a:latin typeface="Adine Kirnberg" pitchFamily="2" charset="0"/>
              </a:rPr>
              <a:t>Я і моя сім</a:t>
            </a:r>
            <a:r>
              <a:rPr lang="en-GB" sz="9600" dirty="0" smtClean="0">
                <a:solidFill>
                  <a:srgbClr val="FF0000"/>
                </a:solidFill>
                <a:latin typeface="Adine Kirnberg" pitchFamily="2" charset="0"/>
              </a:rPr>
              <a:t>’</a:t>
            </a:r>
            <a:r>
              <a:rPr lang="uk-UA" sz="9600" dirty="0" smtClean="0">
                <a:solidFill>
                  <a:srgbClr val="FF0000"/>
                </a:solidFill>
                <a:latin typeface="Adine Kirnberg" pitchFamily="2" charset="0"/>
              </a:rPr>
              <a:t>я</a:t>
            </a:r>
            <a:endParaRPr lang="uk-UA" sz="9600" dirty="0">
              <a:solidFill>
                <a:srgbClr val="FF0000"/>
              </a:solidFill>
              <a:latin typeface="Adine Kirnberg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Irina\Desktop\Презентація Я і моя сім'я\12c2U5DZF-226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0" dirty="0" smtClean="0">
                <a:solidFill>
                  <a:srgbClr val="FF0000"/>
                </a:solidFill>
                <a:latin typeface="Adine Kirnberg" pitchFamily="2" charset="0"/>
              </a:rPr>
              <a:t>Піклуються про вашу освіту – </a:t>
            </a:r>
          </a:p>
          <a:p>
            <a:pPr algn="ctr"/>
            <a:endParaRPr lang="uk-UA" sz="2000" dirty="0" smtClean="0">
              <a:solidFill>
                <a:srgbClr val="FF0000"/>
              </a:solidFill>
              <a:latin typeface="Adine Kirnberg" pitchFamily="2" charset="0"/>
            </a:endParaRPr>
          </a:p>
          <a:p>
            <a:pPr algn="ctr"/>
            <a:endParaRPr lang="uk-UA" sz="2000" dirty="0" smtClean="0">
              <a:solidFill>
                <a:srgbClr val="FF0000"/>
              </a:solidFill>
              <a:latin typeface="Adine Kirnberg" pitchFamily="2" charset="0"/>
            </a:endParaRPr>
          </a:p>
          <a:p>
            <a:pPr algn="ctr"/>
            <a:endParaRPr lang="uk-UA" sz="2000" dirty="0" smtClean="0">
              <a:solidFill>
                <a:srgbClr val="FF0000"/>
              </a:solidFill>
              <a:latin typeface="Adine Kirnberg" pitchFamily="2" charset="0"/>
            </a:endParaRPr>
          </a:p>
          <a:p>
            <a:pPr algn="ctr"/>
            <a:endParaRPr lang="uk-UA" sz="2000" dirty="0" smtClean="0">
              <a:solidFill>
                <a:srgbClr val="FF0000"/>
              </a:solidFill>
              <a:latin typeface="Adine Kirnberg" pitchFamily="2" charset="0"/>
            </a:endParaRPr>
          </a:p>
          <a:p>
            <a:pPr algn="ctr"/>
            <a:endParaRPr lang="uk-UA" sz="2000" dirty="0" smtClean="0">
              <a:solidFill>
                <a:srgbClr val="FF0000"/>
              </a:solidFill>
              <a:latin typeface="Adine Kirnberg" pitchFamily="2" charset="0"/>
            </a:endParaRPr>
          </a:p>
          <a:p>
            <a:pPr algn="ctr"/>
            <a:endParaRPr lang="uk-UA" sz="2000" dirty="0" smtClean="0">
              <a:solidFill>
                <a:srgbClr val="FF0000"/>
              </a:solidFill>
              <a:latin typeface="Adine Kirnberg" pitchFamily="2" charset="0"/>
            </a:endParaRPr>
          </a:p>
          <a:p>
            <a:pPr algn="ctr"/>
            <a:endParaRPr lang="uk-UA" sz="2000" dirty="0" smtClean="0">
              <a:solidFill>
                <a:srgbClr val="FF0000"/>
              </a:solidFill>
              <a:latin typeface="Adine Kirnberg" pitchFamily="2" charset="0"/>
            </a:endParaRPr>
          </a:p>
          <a:p>
            <a:pPr algn="ctr"/>
            <a:endParaRPr lang="uk-UA" sz="2000" dirty="0" smtClean="0">
              <a:solidFill>
                <a:srgbClr val="FF0000"/>
              </a:solidFill>
              <a:latin typeface="Adine Kirnberg" pitchFamily="2" charset="0"/>
            </a:endParaRPr>
          </a:p>
          <a:p>
            <a:pPr algn="ctr"/>
            <a:endParaRPr lang="uk-UA" sz="2000" dirty="0" smtClean="0">
              <a:solidFill>
                <a:srgbClr val="FF0000"/>
              </a:solidFill>
              <a:latin typeface="Adine Kirnberg" pitchFamily="2" charset="0"/>
            </a:endParaRPr>
          </a:p>
          <a:p>
            <a:pPr algn="ctr"/>
            <a:endParaRPr lang="uk-UA" sz="2000" dirty="0" smtClean="0">
              <a:solidFill>
                <a:srgbClr val="FF0000"/>
              </a:solidFill>
              <a:latin typeface="Adine Kirnberg" pitchFamily="2" charset="0"/>
            </a:endParaRPr>
          </a:p>
          <a:p>
            <a:pPr algn="ctr"/>
            <a:endParaRPr lang="uk-UA" sz="2000" dirty="0" smtClean="0">
              <a:solidFill>
                <a:srgbClr val="FF0000"/>
              </a:solidFill>
              <a:latin typeface="Adine Kirnberg" pitchFamily="2" charset="0"/>
            </a:endParaRPr>
          </a:p>
          <a:p>
            <a:pPr algn="ctr"/>
            <a:endParaRPr lang="uk-UA" sz="2000" dirty="0" smtClean="0">
              <a:solidFill>
                <a:srgbClr val="FF0000"/>
              </a:solidFill>
              <a:latin typeface="Adine Kirnberg" pitchFamily="2" charset="0"/>
            </a:endParaRPr>
          </a:p>
          <a:p>
            <a:pPr algn="ctr"/>
            <a:endParaRPr lang="uk-UA" sz="2000" dirty="0" smtClean="0">
              <a:solidFill>
                <a:srgbClr val="FF0000"/>
              </a:solidFill>
              <a:latin typeface="Adine Kirnberg" pitchFamily="2" charset="0"/>
            </a:endParaRPr>
          </a:p>
          <a:p>
            <a:pPr algn="ctr"/>
            <a:endParaRPr lang="uk-UA" sz="2000" dirty="0" smtClean="0">
              <a:solidFill>
                <a:srgbClr val="FF0000"/>
              </a:solidFill>
              <a:latin typeface="Adine Kirnberg" pitchFamily="2" charset="0"/>
            </a:endParaRPr>
          </a:p>
          <a:p>
            <a:pPr algn="ctr"/>
            <a:endParaRPr lang="uk-UA" sz="2000" dirty="0" smtClean="0">
              <a:solidFill>
                <a:srgbClr val="FF0000"/>
              </a:solidFill>
              <a:latin typeface="Adine Kirnberg" pitchFamily="2" charset="0"/>
            </a:endParaRPr>
          </a:p>
          <a:p>
            <a:pPr algn="ctr"/>
            <a:r>
              <a:rPr lang="uk-UA" sz="7200" dirty="0" smtClean="0">
                <a:solidFill>
                  <a:srgbClr val="FF0000"/>
                </a:solidFill>
                <a:latin typeface="Adine Kirnberg" pitchFamily="2" charset="0"/>
              </a:rPr>
              <a:t>ви маєте право навчатись у школі</a:t>
            </a:r>
            <a:endParaRPr lang="uk-UA" sz="7200" dirty="0">
              <a:solidFill>
                <a:srgbClr val="FF0000"/>
              </a:solidFill>
              <a:latin typeface="Adine Kirnberg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rina\Desktop\Презентація Я і моя сім'я\Без имени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solidFill>
                  <a:srgbClr val="FF0000"/>
                </a:solidFill>
                <a:latin typeface="Adine Kirnberg" pitchFamily="2" charset="0"/>
              </a:rPr>
              <a:t>Піклуються про ваш розвиток: ви маєте право займатися спортом,         вчитись співати чи танцювати</a:t>
            </a:r>
            <a:endParaRPr lang="uk-UA" sz="6000" dirty="0">
              <a:solidFill>
                <a:srgbClr val="FF0000"/>
              </a:solidFill>
              <a:latin typeface="Adine Kirnberg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Irina\Desktop\Презентація Я і моя сім'я\kTMK9Ro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3"/>
            <a:ext cx="9143999" cy="685886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dirty="0" smtClean="0">
                <a:solidFill>
                  <a:srgbClr val="FF0000"/>
                </a:solidFill>
                <a:latin typeface="Adine Kirnberg" pitchFamily="2" charset="0"/>
              </a:rPr>
              <a:t>Ви маєте право на спілкування з родиною</a:t>
            </a:r>
            <a:endParaRPr lang="uk-UA" sz="6600" dirty="0">
              <a:solidFill>
                <a:srgbClr val="FF0000"/>
              </a:solidFill>
              <a:latin typeface="Adine Kirnberg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Irina\Desktop\Презентація Я і моя сім'я\happy-family-happy-life-cute-cartoon-picture_00154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8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5544616"/>
          </a:xfrm>
        </p:spPr>
        <p:txBody>
          <a:bodyPr>
            <a:normAutofit/>
          </a:bodyPr>
          <a:lstStyle/>
          <a:p>
            <a:r>
              <a:rPr lang="uk-UA" sz="9600" dirty="0" smtClean="0">
                <a:solidFill>
                  <a:srgbClr val="FF0000"/>
                </a:solidFill>
                <a:latin typeface="Adine Kirnberg" pitchFamily="2" charset="0"/>
              </a:rPr>
              <a:t>Що ви робите для батьків</a:t>
            </a:r>
            <a:endParaRPr lang="uk-UA" sz="9600" dirty="0">
              <a:solidFill>
                <a:srgbClr val="FF0000"/>
              </a:solidFill>
              <a:latin typeface="Adine Kirnberg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rina\Desktop\Презентація Я і моя сім'я\edd41877f45685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dirty="0" smtClean="0">
                <a:solidFill>
                  <a:srgbClr val="FF0000"/>
                </a:solidFill>
                <a:latin typeface="Adine Kirnberg" pitchFamily="2" charset="0"/>
              </a:rPr>
              <a:t>Поважаєте членів своєї сім</a:t>
            </a:r>
            <a:r>
              <a:rPr lang="en-GB" sz="6600" dirty="0" smtClean="0">
                <a:solidFill>
                  <a:srgbClr val="FF0000"/>
                </a:solidFill>
                <a:latin typeface="Adine Kirnberg" pitchFamily="2" charset="0"/>
              </a:rPr>
              <a:t>’</a:t>
            </a:r>
            <a:r>
              <a:rPr lang="uk-UA" sz="6600" dirty="0" smtClean="0">
                <a:solidFill>
                  <a:srgbClr val="FF0000"/>
                </a:solidFill>
                <a:latin typeface="Adine Kirnberg" pitchFamily="2" charset="0"/>
              </a:rPr>
              <a:t>ї: батьків, братів, </a:t>
            </a:r>
            <a:endParaRPr lang="uk-UA" sz="2000" dirty="0" smtClean="0">
              <a:solidFill>
                <a:srgbClr val="FF0000"/>
              </a:solidFill>
              <a:latin typeface="Adine Kirnberg" pitchFamily="2" charset="0"/>
            </a:endParaRPr>
          </a:p>
          <a:p>
            <a:pPr algn="ctr"/>
            <a:endParaRPr lang="uk-UA" sz="2000" dirty="0" smtClean="0">
              <a:solidFill>
                <a:srgbClr val="FF0000"/>
              </a:solidFill>
              <a:latin typeface="Adine Kirnberg" pitchFamily="2" charset="0"/>
            </a:endParaRPr>
          </a:p>
          <a:p>
            <a:pPr algn="ctr"/>
            <a:endParaRPr lang="uk-UA" sz="2000" dirty="0" smtClean="0">
              <a:solidFill>
                <a:srgbClr val="FF0000"/>
              </a:solidFill>
              <a:latin typeface="Adine Kirnberg" pitchFamily="2" charset="0"/>
            </a:endParaRPr>
          </a:p>
          <a:p>
            <a:pPr algn="ctr"/>
            <a:endParaRPr lang="uk-UA" sz="2000" dirty="0" smtClean="0">
              <a:solidFill>
                <a:srgbClr val="FF0000"/>
              </a:solidFill>
              <a:latin typeface="Adine Kirnberg" pitchFamily="2" charset="0"/>
            </a:endParaRPr>
          </a:p>
          <a:p>
            <a:pPr algn="ctr"/>
            <a:endParaRPr lang="uk-UA" sz="2000" dirty="0" smtClean="0">
              <a:solidFill>
                <a:srgbClr val="FF0000"/>
              </a:solidFill>
              <a:latin typeface="Adine Kirnberg" pitchFamily="2" charset="0"/>
            </a:endParaRPr>
          </a:p>
          <a:p>
            <a:pPr algn="ctr"/>
            <a:endParaRPr lang="uk-UA" sz="2000" dirty="0" smtClean="0">
              <a:solidFill>
                <a:srgbClr val="FF0000"/>
              </a:solidFill>
              <a:latin typeface="Adine Kirnberg" pitchFamily="2" charset="0"/>
            </a:endParaRPr>
          </a:p>
          <a:p>
            <a:pPr algn="ctr"/>
            <a:endParaRPr lang="uk-UA" sz="2000" dirty="0" smtClean="0">
              <a:solidFill>
                <a:srgbClr val="FF0000"/>
              </a:solidFill>
              <a:latin typeface="Adine Kirnberg" pitchFamily="2" charset="0"/>
            </a:endParaRPr>
          </a:p>
          <a:p>
            <a:pPr algn="ctr"/>
            <a:endParaRPr lang="uk-UA" sz="2000" dirty="0" smtClean="0">
              <a:solidFill>
                <a:srgbClr val="FF0000"/>
              </a:solidFill>
              <a:latin typeface="Adine Kirnberg" pitchFamily="2" charset="0"/>
            </a:endParaRPr>
          </a:p>
          <a:p>
            <a:pPr algn="ctr"/>
            <a:endParaRPr lang="uk-UA" sz="2000" dirty="0" smtClean="0">
              <a:solidFill>
                <a:srgbClr val="FF0000"/>
              </a:solidFill>
              <a:latin typeface="Adine Kirnberg" pitchFamily="2" charset="0"/>
            </a:endParaRPr>
          </a:p>
          <a:p>
            <a:pPr algn="ctr"/>
            <a:endParaRPr lang="uk-UA" sz="2000" dirty="0" smtClean="0">
              <a:solidFill>
                <a:srgbClr val="FF0000"/>
              </a:solidFill>
              <a:latin typeface="Adine Kirnberg" pitchFamily="2" charset="0"/>
            </a:endParaRPr>
          </a:p>
          <a:p>
            <a:pPr algn="ctr"/>
            <a:endParaRPr lang="uk-UA" sz="2000" dirty="0" smtClean="0">
              <a:solidFill>
                <a:srgbClr val="FF0000"/>
              </a:solidFill>
              <a:latin typeface="Adine Kirnberg" pitchFamily="2" charset="0"/>
            </a:endParaRPr>
          </a:p>
          <a:p>
            <a:pPr algn="ctr"/>
            <a:endParaRPr lang="uk-UA" sz="2000" dirty="0" smtClean="0">
              <a:solidFill>
                <a:srgbClr val="FF0000"/>
              </a:solidFill>
              <a:latin typeface="Adine Kirnberg" pitchFamily="2" charset="0"/>
            </a:endParaRPr>
          </a:p>
          <a:p>
            <a:pPr algn="ctr"/>
            <a:endParaRPr lang="uk-UA" sz="2000" dirty="0" smtClean="0">
              <a:solidFill>
                <a:srgbClr val="FF0000"/>
              </a:solidFill>
              <a:latin typeface="Adine Kirnberg" pitchFamily="2" charset="0"/>
            </a:endParaRPr>
          </a:p>
          <a:p>
            <a:pPr algn="ctr"/>
            <a:endParaRPr lang="uk-UA" sz="2000" dirty="0" smtClean="0">
              <a:solidFill>
                <a:srgbClr val="FF0000"/>
              </a:solidFill>
              <a:latin typeface="Adine Kirnberg" pitchFamily="2" charset="0"/>
            </a:endParaRPr>
          </a:p>
          <a:p>
            <a:pPr algn="ctr"/>
            <a:endParaRPr lang="uk-UA" sz="2000" dirty="0" smtClean="0">
              <a:solidFill>
                <a:srgbClr val="FF0000"/>
              </a:solidFill>
              <a:latin typeface="Adine Kirnberg" pitchFamily="2" charset="0"/>
            </a:endParaRPr>
          </a:p>
          <a:p>
            <a:pPr algn="ctr"/>
            <a:endParaRPr lang="uk-UA" sz="2000" dirty="0" smtClean="0">
              <a:solidFill>
                <a:srgbClr val="FF0000"/>
              </a:solidFill>
              <a:latin typeface="Adine Kirnberg" pitchFamily="2" charset="0"/>
            </a:endParaRPr>
          </a:p>
          <a:p>
            <a:pPr algn="ctr"/>
            <a:endParaRPr lang="uk-UA" sz="2000" dirty="0" smtClean="0">
              <a:solidFill>
                <a:srgbClr val="FF0000"/>
              </a:solidFill>
              <a:latin typeface="Adine Kirnberg" pitchFamily="2" charset="0"/>
            </a:endParaRPr>
          </a:p>
          <a:p>
            <a:pPr algn="ctr"/>
            <a:r>
              <a:rPr lang="uk-UA" sz="6600" dirty="0" smtClean="0">
                <a:solidFill>
                  <a:srgbClr val="FF0000"/>
                </a:solidFill>
                <a:latin typeface="Adine Kirnberg" pitchFamily="2" charset="0"/>
              </a:rPr>
              <a:t>сестер, бабусю, дідуся</a:t>
            </a:r>
            <a:endParaRPr lang="uk-UA" sz="6600" dirty="0">
              <a:solidFill>
                <a:srgbClr val="FF0000"/>
              </a:solidFill>
              <a:latin typeface="Adine Kirnberg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rina\Desktop\Презентація Я і моя сім'я\1024_768_20100105100215267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60841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solidFill>
                  <a:srgbClr val="FF0000"/>
                </a:solidFill>
                <a:latin typeface="Adine Kirnberg" pitchFamily="2" charset="0"/>
              </a:rPr>
              <a:t>Турбуєтесь про батьків і надаєте їм допомогу</a:t>
            </a:r>
            <a:endParaRPr lang="uk-UA" sz="6000" dirty="0">
              <a:solidFill>
                <a:srgbClr val="FF0000"/>
              </a:solidFill>
              <a:latin typeface="Adine Kirnberg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rina\Desktop\Презентація Я і моя сім'я\large-8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Autofit/>
          </a:bodyPr>
          <a:lstStyle/>
          <a:p>
            <a:r>
              <a:rPr lang="uk-UA" sz="8000" dirty="0" smtClean="0">
                <a:solidFill>
                  <a:srgbClr val="FF0000"/>
                </a:solidFill>
                <a:latin typeface="Adine Kirnberg" pitchFamily="2" charset="0"/>
              </a:rPr>
              <a:t>Це ви: хлопчики та дівчатка</a:t>
            </a:r>
            <a:endParaRPr lang="uk-UA" sz="8000" dirty="0">
              <a:solidFill>
                <a:srgbClr val="FF0000"/>
              </a:solidFill>
              <a:latin typeface="Adine Kirnberg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5544616"/>
          </a:xfrm>
        </p:spPr>
        <p:txBody>
          <a:bodyPr>
            <a:normAutofit/>
          </a:bodyPr>
          <a:lstStyle/>
          <a:p>
            <a:r>
              <a:rPr lang="uk-UA" sz="9600" dirty="0" smtClean="0">
                <a:solidFill>
                  <a:srgbClr val="FF0000"/>
                </a:solidFill>
                <a:latin typeface="Adine Kirnberg" pitchFamily="2" charset="0"/>
              </a:rPr>
              <a:t>І кожен з вас має право на </a:t>
            </a:r>
            <a:br>
              <a:rPr lang="uk-UA" sz="9600" dirty="0" smtClean="0">
                <a:solidFill>
                  <a:srgbClr val="FF0000"/>
                </a:solidFill>
                <a:latin typeface="Adine Kirnberg" pitchFamily="2" charset="0"/>
              </a:rPr>
            </a:br>
            <a:r>
              <a:rPr lang="uk-UA" sz="11000" b="1" dirty="0" smtClean="0">
                <a:solidFill>
                  <a:srgbClr val="FF0000"/>
                </a:solidFill>
                <a:latin typeface="Adine Kirnberg" pitchFamily="2" charset="0"/>
              </a:rPr>
              <a:t>сім</a:t>
            </a:r>
            <a:r>
              <a:rPr lang="en-GB" sz="11000" b="1" dirty="0" smtClean="0">
                <a:solidFill>
                  <a:srgbClr val="FF0000"/>
                </a:solidFill>
                <a:latin typeface="Adine Kirnberg" pitchFamily="2" charset="0"/>
              </a:rPr>
              <a:t>’</a:t>
            </a:r>
            <a:r>
              <a:rPr lang="uk-UA" sz="11000" b="1" dirty="0" smtClean="0">
                <a:solidFill>
                  <a:srgbClr val="FF0000"/>
                </a:solidFill>
                <a:latin typeface="Adine Kirnberg" pitchFamily="2" charset="0"/>
              </a:rPr>
              <a:t>ю</a:t>
            </a:r>
            <a:endParaRPr lang="uk-UA" sz="11000" b="1" dirty="0">
              <a:solidFill>
                <a:srgbClr val="FF0000"/>
              </a:solidFill>
              <a:latin typeface="Adine Kirnberg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rina\Desktop\Презентація Я і моя сім'я\happy-family-happy-life-cute-cartoon-picture-wallpaper-1600x1200-happy-2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3888432" cy="53786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5085184"/>
            <a:ext cx="3096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800" dirty="0" smtClean="0">
                <a:solidFill>
                  <a:srgbClr val="FF0000"/>
                </a:solidFill>
                <a:latin typeface="Adine Kirnberg" pitchFamily="2" charset="0"/>
              </a:rPr>
              <a:t>Батько</a:t>
            </a:r>
            <a:endParaRPr lang="uk-UA" sz="8800" dirty="0">
              <a:solidFill>
                <a:srgbClr val="FF0000"/>
              </a:solidFill>
              <a:latin typeface="Adine Kirnberg" pitchFamily="2" charset="0"/>
            </a:endParaRPr>
          </a:p>
        </p:txBody>
      </p:sp>
      <p:pic>
        <p:nvPicPr>
          <p:cNvPr id="3075" name="Picture 3" descr="C:\Users\Irina\Desktop\Презентація Я і моя сім'я\1600_1200_20100114103301241710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80472"/>
            <a:ext cx="3614459" cy="48288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48064" y="5085184"/>
            <a:ext cx="31683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800" dirty="0" smtClean="0">
                <a:solidFill>
                  <a:srgbClr val="FF0000"/>
                </a:solidFill>
                <a:latin typeface="Adine Kirnberg" pitchFamily="2" charset="0"/>
              </a:rPr>
              <a:t>Мати</a:t>
            </a:r>
            <a:endParaRPr lang="uk-UA" sz="8800" dirty="0">
              <a:solidFill>
                <a:srgbClr val="FF0000"/>
              </a:solidFill>
              <a:latin typeface="Adine Kirnberg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Irina\Desktop\Презентація Я і моя сім'я\happy-family-happy-life-cute-cartoon-picture-wallpaper-1600x1200-happy-2 -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52528" cy="4940185"/>
          </a:xfrm>
          <a:prstGeom prst="rect">
            <a:avLst/>
          </a:prstGeom>
          <a:noFill/>
        </p:spPr>
      </p:pic>
      <p:pic>
        <p:nvPicPr>
          <p:cNvPr id="4099" name="Picture 3" descr="C:\Users\Irina\Desktop\Презентація Я і моя сім'я\pc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0"/>
            <a:ext cx="4854648" cy="49685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88024" y="4869160"/>
            <a:ext cx="36724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800" dirty="0" smtClean="0">
                <a:solidFill>
                  <a:srgbClr val="FF0000"/>
                </a:solidFill>
                <a:latin typeface="Adine Kirnberg" pitchFamily="2" charset="0"/>
              </a:rPr>
              <a:t>Сестра</a:t>
            </a:r>
            <a:endParaRPr lang="uk-UA" sz="8800" dirty="0">
              <a:solidFill>
                <a:srgbClr val="FF0000"/>
              </a:solidFill>
              <a:latin typeface="Adine Kirnberg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4869160"/>
            <a:ext cx="2592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800" dirty="0" smtClean="0">
                <a:solidFill>
                  <a:srgbClr val="FF0000"/>
                </a:solidFill>
                <a:latin typeface="Adine Kirnberg" pitchFamily="2" charset="0"/>
              </a:rPr>
              <a:t>Брат</a:t>
            </a:r>
            <a:endParaRPr lang="uk-UA" sz="8800" dirty="0">
              <a:solidFill>
                <a:srgbClr val="FF0000"/>
              </a:solidFill>
              <a:latin typeface="Adine Kirnberg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Irina\Desktop\Презентація Я і моя сім'я\1600_1200_20100114103301241710 -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0"/>
            <a:ext cx="3744416" cy="5790453"/>
          </a:xfrm>
          <a:prstGeom prst="rect">
            <a:avLst/>
          </a:prstGeom>
          <a:noFill/>
        </p:spPr>
      </p:pic>
      <p:pic>
        <p:nvPicPr>
          <p:cNvPr id="5122" name="Picture 2" descr="C:\Users\Irina\Desktop\Презентація Я і моя сім'я\7w9ipwrpdomrnmr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2534"/>
            <a:ext cx="4104456" cy="524679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15616" y="5301208"/>
            <a:ext cx="2592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800" dirty="0" smtClean="0">
                <a:solidFill>
                  <a:srgbClr val="FF0000"/>
                </a:solidFill>
                <a:latin typeface="Adine Kirnberg" pitchFamily="2" charset="0"/>
              </a:rPr>
              <a:t>Дідусь</a:t>
            </a:r>
            <a:endParaRPr lang="uk-UA" sz="8800" dirty="0">
              <a:solidFill>
                <a:srgbClr val="FF0000"/>
              </a:solidFill>
              <a:latin typeface="Adine Kirnberg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5229200"/>
            <a:ext cx="2592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800" dirty="0" smtClean="0">
                <a:solidFill>
                  <a:srgbClr val="FF0000"/>
                </a:solidFill>
                <a:latin typeface="Adine Kirnberg" pitchFamily="2" charset="0"/>
              </a:rPr>
              <a:t>Бабуся</a:t>
            </a:r>
            <a:endParaRPr lang="uk-UA" sz="8800" dirty="0">
              <a:solidFill>
                <a:srgbClr val="FF0000"/>
              </a:solidFill>
              <a:latin typeface="Adine Kirnberg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rina\Desktop\Презентація Я і моя сім'я\medium_20100112094545244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9600" dirty="0" smtClean="0">
                <a:solidFill>
                  <a:srgbClr val="FF0000"/>
                </a:solidFill>
                <a:latin typeface="Adine Kirnberg" pitchFamily="2" charset="0"/>
              </a:rPr>
              <a:t>Всі разом ви є родиною</a:t>
            </a:r>
            <a:endParaRPr lang="uk-UA" sz="9600" dirty="0">
              <a:solidFill>
                <a:srgbClr val="FF0000"/>
              </a:solidFill>
              <a:latin typeface="Adine Kirnberg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5544616"/>
          </a:xfrm>
        </p:spPr>
        <p:txBody>
          <a:bodyPr>
            <a:normAutofit/>
          </a:bodyPr>
          <a:lstStyle/>
          <a:p>
            <a:r>
              <a:rPr lang="uk-UA" sz="8900" dirty="0" smtClean="0">
                <a:solidFill>
                  <a:srgbClr val="FF0000"/>
                </a:solidFill>
                <a:latin typeface="Adine Kirnberg" pitchFamily="2" charset="0"/>
              </a:rPr>
              <a:t>Що батьки роблять для вас</a:t>
            </a:r>
            <a:endParaRPr lang="uk-UA" sz="8900" dirty="0">
              <a:solidFill>
                <a:srgbClr val="FF0000"/>
              </a:solidFill>
              <a:latin typeface="Adine Kirnberg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Irina\Desktop\Презентація Я і моя сім'я\cute-cartoon-happy-family-happy-life-picture_001540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"/>
            <a:ext cx="9143999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0" dirty="0" smtClean="0">
                <a:solidFill>
                  <a:schemeClr val="bg1"/>
                </a:solidFill>
                <a:latin typeface="Adine Kirnberg" pitchFamily="2" charset="0"/>
              </a:rPr>
              <a:t>Піклуються про ваше здоров'я:</a:t>
            </a:r>
          </a:p>
          <a:p>
            <a:pPr algn="ctr"/>
            <a:endParaRPr lang="uk-UA" sz="2000" dirty="0" smtClean="0">
              <a:solidFill>
                <a:schemeClr val="bg1"/>
              </a:solidFill>
              <a:latin typeface="Adine Kirnberg" pitchFamily="2" charset="0"/>
            </a:endParaRPr>
          </a:p>
          <a:p>
            <a:pPr algn="ctr"/>
            <a:endParaRPr lang="uk-UA" sz="2000" dirty="0" smtClean="0">
              <a:solidFill>
                <a:schemeClr val="bg1"/>
              </a:solidFill>
              <a:latin typeface="Adine Kirnberg" pitchFamily="2" charset="0"/>
            </a:endParaRPr>
          </a:p>
          <a:p>
            <a:pPr algn="ctr"/>
            <a:endParaRPr lang="uk-UA" sz="2000" dirty="0" smtClean="0">
              <a:solidFill>
                <a:schemeClr val="bg1"/>
              </a:solidFill>
              <a:latin typeface="Adine Kirnberg" pitchFamily="2" charset="0"/>
            </a:endParaRPr>
          </a:p>
          <a:p>
            <a:pPr algn="ctr"/>
            <a:endParaRPr lang="uk-UA" sz="2000" dirty="0" smtClean="0">
              <a:solidFill>
                <a:schemeClr val="bg1"/>
              </a:solidFill>
              <a:latin typeface="Adine Kirnberg" pitchFamily="2" charset="0"/>
            </a:endParaRPr>
          </a:p>
          <a:p>
            <a:pPr algn="ctr"/>
            <a:endParaRPr lang="uk-UA" sz="2000" dirty="0" smtClean="0">
              <a:solidFill>
                <a:schemeClr val="bg1"/>
              </a:solidFill>
              <a:latin typeface="Adine Kirnberg" pitchFamily="2" charset="0"/>
            </a:endParaRPr>
          </a:p>
          <a:p>
            <a:pPr algn="ctr"/>
            <a:endParaRPr lang="uk-UA" sz="2000" dirty="0" smtClean="0">
              <a:solidFill>
                <a:schemeClr val="bg1"/>
              </a:solidFill>
              <a:latin typeface="Adine Kirnberg" pitchFamily="2" charset="0"/>
            </a:endParaRPr>
          </a:p>
          <a:p>
            <a:pPr algn="ctr"/>
            <a:endParaRPr lang="uk-UA" sz="2000" dirty="0" smtClean="0">
              <a:solidFill>
                <a:schemeClr val="bg1"/>
              </a:solidFill>
              <a:latin typeface="Adine Kirnberg" pitchFamily="2" charset="0"/>
            </a:endParaRPr>
          </a:p>
          <a:p>
            <a:pPr algn="ctr"/>
            <a:endParaRPr lang="uk-UA" sz="2000" dirty="0" smtClean="0">
              <a:solidFill>
                <a:schemeClr val="bg1"/>
              </a:solidFill>
              <a:latin typeface="Adine Kirnberg" pitchFamily="2" charset="0"/>
            </a:endParaRPr>
          </a:p>
          <a:p>
            <a:pPr algn="ctr"/>
            <a:endParaRPr lang="uk-UA" sz="2000" dirty="0" smtClean="0">
              <a:solidFill>
                <a:schemeClr val="bg1"/>
              </a:solidFill>
              <a:latin typeface="Adine Kirnberg" pitchFamily="2" charset="0"/>
            </a:endParaRPr>
          </a:p>
          <a:p>
            <a:pPr algn="ctr"/>
            <a:endParaRPr lang="uk-UA" sz="2000" dirty="0" smtClean="0">
              <a:solidFill>
                <a:schemeClr val="bg1"/>
              </a:solidFill>
              <a:latin typeface="Adine Kirnberg" pitchFamily="2" charset="0"/>
            </a:endParaRPr>
          </a:p>
          <a:p>
            <a:pPr algn="ctr"/>
            <a:endParaRPr lang="uk-UA" sz="2000" dirty="0" smtClean="0">
              <a:solidFill>
                <a:schemeClr val="bg1"/>
              </a:solidFill>
              <a:latin typeface="Adine Kirnberg" pitchFamily="2" charset="0"/>
            </a:endParaRPr>
          </a:p>
          <a:p>
            <a:pPr algn="ctr"/>
            <a:endParaRPr lang="uk-UA" sz="2000" dirty="0" smtClean="0">
              <a:solidFill>
                <a:schemeClr val="bg1"/>
              </a:solidFill>
              <a:latin typeface="Adine Kirnberg" pitchFamily="2" charset="0"/>
            </a:endParaRPr>
          </a:p>
          <a:p>
            <a:pPr algn="ctr"/>
            <a:endParaRPr lang="uk-UA" sz="2000" dirty="0" smtClean="0">
              <a:solidFill>
                <a:schemeClr val="bg1"/>
              </a:solidFill>
              <a:latin typeface="Adine Kirnberg" pitchFamily="2" charset="0"/>
            </a:endParaRPr>
          </a:p>
          <a:p>
            <a:pPr algn="ctr"/>
            <a:endParaRPr lang="uk-UA" sz="2000" dirty="0" smtClean="0">
              <a:solidFill>
                <a:schemeClr val="bg1"/>
              </a:solidFill>
              <a:latin typeface="Adine Kirnberg" pitchFamily="2" charset="0"/>
            </a:endParaRPr>
          </a:p>
          <a:p>
            <a:pPr algn="ctr"/>
            <a:r>
              <a:rPr lang="uk-UA" sz="8000" dirty="0" smtClean="0">
                <a:solidFill>
                  <a:schemeClr val="bg1"/>
                </a:solidFill>
                <a:latin typeface="Adine Kirnberg" pitchFamily="2" charset="0"/>
              </a:rPr>
              <a:t>в</a:t>
            </a:r>
            <a:r>
              <a:rPr lang="uk-UA" sz="8000" dirty="0" smtClean="0">
                <a:solidFill>
                  <a:schemeClr val="bg1"/>
                </a:solidFill>
                <a:latin typeface="Adine Kirnberg" pitchFamily="2" charset="0"/>
              </a:rPr>
              <a:t>и маєте право бути здоровими</a:t>
            </a:r>
            <a:endParaRPr lang="uk-UA" sz="8000" dirty="0">
              <a:solidFill>
                <a:schemeClr val="bg1"/>
              </a:solidFill>
              <a:latin typeface="Adine Kirnberg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106</Words>
  <Application>Microsoft Office PowerPoint</Application>
  <PresentationFormat>Экран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Я і моя сім’я</vt:lpstr>
      <vt:lpstr>Це ви: хлопчики та дівчатка</vt:lpstr>
      <vt:lpstr>І кожен з вас має право на  сім’ю</vt:lpstr>
      <vt:lpstr>Слайд 4</vt:lpstr>
      <vt:lpstr>Слайд 5</vt:lpstr>
      <vt:lpstr>Слайд 6</vt:lpstr>
      <vt:lpstr>Всі разом ви є родиною</vt:lpstr>
      <vt:lpstr>Що батьки роблять для вас</vt:lpstr>
      <vt:lpstr>Слайд 9</vt:lpstr>
      <vt:lpstr>Слайд 10</vt:lpstr>
      <vt:lpstr>Слайд 11</vt:lpstr>
      <vt:lpstr>Слайд 12</vt:lpstr>
      <vt:lpstr>Слайд 13</vt:lpstr>
      <vt:lpstr>Що ви робите для батьків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Irina</cp:lastModifiedBy>
  <cp:revision>35</cp:revision>
  <dcterms:created xsi:type="dcterms:W3CDTF">2017-02-10T08:43:13Z</dcterms:created>
  <dcterms:modified xsi:type="dcterms:W3CDTF">2017-02-15T10:06:54Z</dcterms:modified>
</cp:coreProperties>
</file>